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3"/>
  </p:notesMasterIdLst>
  <p:sldIdLst>
    <p:sldId id="256" r:id="rId5"/>
    <p:sldId id="257" r:id="rId6"/>
    <p:sldId id="262" r:id="rId7"/>
    <p:sldId id="1122" r:id="rId8"/>
    <p:sldId id="259" r:id="rId9"/>
    <p:sldId id="261" r:id="rId10"/>
    <p:sldId id="264" r:id="rId11"/>
    <p:sldId id="1119" r:id="rId12"/>
    <p:sldId id="1115" r:id="rId13"/>
    <p:sldId id="285" r:id="rId14"/>
    <p:sldId id="1116" r:id="rId15"/>
    <p:sldId id="281" r:id="rId16"/>
    <p:sldId id="1117" r:id="rId17"/>
    <p:sldId id="282" r:id="rId18"/>
    <p:sldId id="1118" r:id="rId19"/>
    <p:sldId id="1089" r:id="rId20"/>
    <p:sldId id="1120" r:id="rId21"/>
    <p:sldId id="1121" r:id="rId22"/>
  </p:sldIdLst>
  <p:sldSz cx="18288000" cy="10287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Muli Extra Light Bold" panose="020B0604020202020204" charset="0"/>
      <p:regular r:id="rId28"/>
    </p:embeddedFont>
    <p:embeddedFont>
      <p:font typeface="Muli Regular" panose="020B0604020202020204" charset="0"/>
      <p:regular r:id="rId29"/>
    </p:embeddedFont>
    <p:embeddedFont>
      <p:font typeface="Now" panose="020B0604020202020204" charset="0"/>
      <p:regular r:id="rId30"/>
    </p:embeddedFont>
    <p:embeddedFont>
      <p:font typeface="Now Bold" panose="020B0604020202020204" charset="0"/>
      <p:regular r:id="rId31"/>
    </p:embeddedFont>
    <p:embeddedFont>
      <p:font typeface="Now Bold Bold" panose="020B0604020202020204" charset="0"/>
      <p:regular r:id="rId32"/>
    </p:embeddedFont>
    <p:embeddedFont>
      <p:font typeface="Tw Cen MT" panose="020B0602020104020603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11BB03-7E83-4DDB-82DF-C2E9E718FD5F}" v="8" dt="2020-12-22T14:37:40.6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4157" autoAdjust="0"/>
  </p:normalViewPr>
  <p:slideViewPr>
    <p:cSldViewPr>
      <p:cViewPr varScale="1">
        <p:scale>
          <a:sx n="65" d="100"/>
          <a:sy n="65" d="100"/>
        </p:scale>
        <p:origin x="100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-24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3.fntdata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font" Target="fonts/font11.fntdata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6.fntdata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essa VALETTE" userId="3828d013-c74f-4d92-becf-683ec90521cf" providerId="ADAL" clId="{16CAF8D4-965C-45E5-8AA1-DDC6D367FDFC}"/>
    <pc:docChg chg="undo custSel addSld delSld modSld sldOrd">
      <pc:chgData name="Vanessa VALETTE" userId="3828d013-c74f-4d92-becf-683ec90521cf" providerId="ADAL" clId="{16CAF8D4-965C-45E5-8AA1-DDC6D367FDFC}" dt="2020-11-27T11:18:38.292" v="2104" actId="6549"/>
      <pc:docMkLst>
        <pc:docMk/>
      </pc:docMkLst>
      <pc:sldChg chg="addSp delSp modSp modAnim">
        <pc:chgData name="Vanessa VALETTE" userId="3828d013-c74f-4d92-becf-683ec90521cf" providerId="ADAL" clId="{16CAF8D4-965C-45E5-8AA1-DDC6D367FDFC}" dt="2020-11-27T11:18:00.022" v="2060" actId="20577"/>
        <pc:sldMkLst>
          <pc:docMk/>
          <pc:sldMk cId="0" sldId="259"/>
        </pc:sldMkLst>
        <pc:spChg chg="mod">
          <ac:chgData name="Vanessa VALETTE" userId="3828d013-c74f-4d92-becf-683ec90521cf" providerId="ADAL" clId="{16CAF8D4-965C-45E5-8AA1-DDC6D367FDFC}" dt="2020-11-27T11:18:00.022" v="2060" actId="20577"/>
          <ac:spMkLst>
            <pc:docMk/>
            <pc:sldMk cId="0" sldId="259"/>
            <ac:spMk id="17" creationId="{00000000-0000-0000-0000-000000000000}"/>
          </ac:spMkLst>
        </pc:spChg>
        <pc:grpChg chg="add del">
          <ac:chgData name="Vanessa VALETTE" userId="3828d013-c74f-4d92-becf-683ec90521cf" providerId="ADAL" clId="{16CAF8D4-965C-45E5-8AA1-DDC6D367FDFC}" dt="2020-11-20T14:32:42.395" v="1517" actId="478"/>
          <ac:grpSpMkLst>
            <pc:docMk/>
            <pc:sldMk cId="0" sldId="259"/>
            <ac:grpSpMk id="9" creationId="{00000000-0000-0000-0000-000000000000}"/>
          </ac:grpSpMkLst>
        </pc:grpChg>
        <pc:grpChg chg="del">
          <ac:chgData name="Vanessa VALETTE" userId="3828d013-c74f-4d92-becf-683ec90521cf" providerId="ADAL" clId="{16CAF8D4-965C-45E5-8AA1-DDC6D367FDFC}" dt="2020-11-20T14:33:49.113" v="1528" actId="478"/>
          <ac:grpSpMkLst>
            <pc:docMk/>
            <pc:sldMk cId="0" sldId="259"/>
            <ac:grpSpMk id="11" creationId="{00000000-0000-0000-0000-000000000000}"/>
          </ac:grpSpMkLst>
        </pc:grpChg>
        <pc:picChg chg="add del">
          <ac:chgData name="Vanessa VALETTE" userId="3828d013-c74f-4d92-becf-683ec90521cf" providerId="ADAL" clId="{16CAF8D4-965C-45E5-8AA1-DDC6D367FDFC}" dt="2020-11-20T14:32:04.691" v="1502"/>
          <ac:picMkLst>
            <pc:docMk/>
            <pc:sldMk cId="0" sldId="259"/>
            <ac:picMk id="36" creationId="{ACC5ED42-E859-4DF7-B8A6-0CF40628BDC9}"/>
          </ac:picMkLst>
        </pc:picChg>
        <pc:picChg chg="add del mod">
          <ac:chgData name="Vanessa VALETTE" userId="3828d013-c74f-4d92-becf-683ec90521cf" providerId="ADAL" clId="{16CAF8D4-965C-45E5-8AA1-DDC6D367FDFC}" dt="2020-11-20T14:32:40.100" v="1516"/>
          <ac:picMkLst>
            <pc:docMk/>
            <pc:sldMk cId="0" sldId="259"/>
            <ac:picMk id="37" creationId="{4378F618-608E-4407-8057-0656C8134ECD}"/>
          </ac:picMkLst>
        </pc:picChg>
        <pc:picChg chg="add del mod">
          <ac:chgData name="Vanessa VALETTE" userId="3828d013-c74f-4d92-becf-683ec90521cf" providerId="ADAL" clId="{16CAF8D4-965C-45E5-8AA1-DDC6D367FDFC}" dt="2020-11-20T14:39:40.583" v="1587" actId="1076"/>
          <ac:picMkLst>
            <pc:docMk/>
            <pc:sldMk cId="0" sldId="259"/>
            <ac:picMk id="38" creationId="{0B336610-441D-4181-9C1B-5F2672259339}"/>
          </ac:picMkLst>
        </pc:picChg>
        <pc:picChg chg="add del mod">
          <ac:chgData name="Vanessa VALETTE" userId="3828d013-c74f-4d92-becf-683ec90521cf" providerId="ADAL" clId="{16CAF8D4-965C-45E5-8AA1-DDC6D367FDFC}" dt="2020-11-20T14:34:07.498" v="1532" actId="478"/>
          <ac:picMkLst>
            <pc:docMk/>
            <pc:sldMk cId="0" sldId="259"/>
            <ac:picMk id="39" creationId="{5AA708DE-4891-454D-8F4F-C65EECD3C7A2}"/>
          </ac:picMkLst>
        </pc:picChg>
        <pc:picChg chg="add del mod">
          <ac:chgData name="Vanessa VALETTE" userId="3828d013-c74f-4d92-becf-683ec90521cf" providerId="ADAL" clId="{16CAF8D4-965C-45E5-8AA1-DDC6D367FDFC}" dt="2020-11-20T14:37:13.129" v="1556" actId="478"/>
          <ac:picMkLst>
            <pc:docMk/>
            <pc:sldMk cId="0" sldId="259"/>
            <ac:picMk id="40" creationId="{37DF4951-F459-40F4-AFA5-75EDD780735C}"/>
          </ac:picMkLst>
        </pc:picChg>
        <pc:picChg chg="add del mod">
          <ac:chgData name="Vanessa VALETTE" userId="3828d013-c74f-4d92-becf-683ec90521cf" providerId="ADAL" clId="{16CAF8D4-965C-45E5-8AA1-DDC6D367FDFC}" dt="2020-11-20T14:39:09.906" v="1576" actId="478"/>
          <ac:picMkLst>
            <pc:docMk/>
            <pc:sldMk cId="0" sldId="259"/>
            <ac:picMk id="41" creationId="{6CDC6201-8F4D-4E8D-A158-DE6C34C63F11}"/>
          </ac:picMkLst>
        </pc:picChg>
        <pc:picChg chg="add mod">
          <ac:chgData name="Vanessa VALETTE" userId="3828d013-c74f-4d92-becf-683ec90521cf" providerId="ADAL" clId="{16CAF8D4-965C-45E5-8AA1-DDC6D367FDFC}" dt="2020-11-20T14:39:32.523" v="1584" actId="1076"/>
          <ac:picMkLst>
            <pc:docMk/>
            <pc:sldMk cId="0" sldId="259"/>
            <ac:picMk id="42" creationId="{B64F04AA-7CE0-45A8-8DCD-83FAB987C6B7}"/>
          </ac:picMkLst>
        </pc:picChg>
      </pc:sldChg>
      <pc:sldChg chg="addSp delSp modSp">
        <pc:chgData name="Vanessa VALETTE" userId="3828d013-c74f-4d92-becf-683ec90521cf" providerId="ADAL" clId="{16CAF8D4-965C-45E5-8AA1-DDC6D367FDFC}" dt="2020-11-20T14:45:51.830" v="1624" actId="1076"/>
        <pc:sldMkLst>
          <pc:docMk/>
          <pc:sldMk cId="0" sldId="261"/>
        </pc:sldMkLst>
        <pc:grpChg chg="add del">
          <ac:chgData name="Vanessa VALETTE" userId="3828d013-c74f-4d92-becf-683ec90521cf" providerId="ADAL" clId="{16CAF8D4-965C-45E5-8AA1-DDC6D367FDFC}" dt="2020-11-20T14:45:35.116" v="1621" actId="478"/>
          <ac:grpSpMkLst>
            <pc:docMk/>
            <pc:sldMk cId="0" sldId="261"/>
            <ac:grpSpMk id="11" creationId="{00000000-0000-0000-0000-000000000000}"/>
          </ac:grpSpMkLst>
        </pc:grpChg>
        <pc:picChg chg="add del mod modCrop">
          <ac:chgData name="Vanessa VALETTE" userId="3828d013-c74f-4d92-becf-683ec90521cf" providerId="ADAL" clId="{16CAF8D4-965C-45E5-8AA1-DDC6D367FDFC}" dt="2020-11-20T14:44:16.305" v="1607" actId="478"/>
          <ac:picMkLst>
            <pc:docMk/>
            <pc:sldMk cId="0" sldId="261"/>
            <ac:picMk id="23" creationId="{8EC17F88-2E1C-4041-A438-B4E7E97019EE}"/>
          </ac:picMkLst>
        </pc:picChg>
        <pc:picChg chg="add mod modCrop">
          <ac:chgData name="Vanessa VALETTE" userId="3828d013-c74f-4d92-becf-683ec90521cf" providerId="ADAL" clId="{16CAF8D4-965C-45E5-8AA1-DDC6D367FDFC}" dt="2020-11-20T14:45:51.830" v="1624" actId="1076"/>
          <ac:picMkLst>
            <pc:docMk/>
            <pc:sldMk cId="0" sldId="261"/>
            <ac:picMk id="24" creationId="{5E8AD5B2-712B-4986-9A29-D707C4205952}"/>
          </ac:picMkLst>
        </pc:picChg>
      </pc:sldChg>
      <pc:sldChg chg="addSp modSp">
        <pc:chgData name="Vanessa VALETTE" userId="3828d013-c74f-4d92-becf-683ec90521cf" providerId="ADAL" clId="{16CAF8D4-965C-45E5-8AA1-DDC6D367FDFC}" dt="2020-11-20T14:52:31.149" v="1822" actId="20577"/>
        <pc:sldMkLst>
          <pc:docMk/>
          <pc:sldMk cId="1629100449" sldId="264"/>
        </pc:sldMkLst>
        <pc:spChg chg="add mod">
          <ac:chgData name="Vanessa VALETTE" userId="3828d013-c74f-4d92-becf-683ec90521cf" providerId="ADAL" clId="{16CAF8D4-965C-45E5-8AA1-DDC6D367FDFC}" dt="2020-11-20T14:52:31.149" v="1822" actId="20577"/>
          <ac:spMkLst>
            <pc:docMk/>
            <pc:sldMk cId="1629100449" sldId="264"/>
            <ac:spMk id="20" creationId="{E72587BC-50C4-41BA-B7BC-6BF8F7F2499E}"/>
          </ac:spMkLst>
        </pc:spChg>
        <pc:picChg chg="add mod">
          <ac:chgData name="Vanessa VALETTE" userId="3828d013-c74f-4d92-becf-683ec90521cf" providerId="ADAL" clId="{16CAF8D4-965C-45E5-8AA1-DDC6D367FDFC}" dt="2020-11-20T14:00:55.812" v="689" actId="1076"/>
          <ac:picMkLst>
            <pc:docMk/>
            <pc:sldMk cId="1629100449" sldId="264"/>
            <ac:picMk id="19" creationId="{A6A87DE7-9EB7-4A85-A0E9-C9B2D2269D72}"/>
          </ac:picMkLst>
        </pc:picChg>
      </pc:sldChg>
      <pc:sldChg chg="addSp delSp modSp delAnim modAnim">
        <pc:chgData name="Vanessa VALETTE" userId="3828d013-c74f-4d92-becf-683ec90521cf" providerId="ADAL" clId="{16CAF8D4-965C-45E5-8AA1-DDC6D367FDFC}" dt="2020-11-20T14:00:19.867" v="683" actId="1076"/>
        <pc:sldMkLst>
          <pc:docMk/>
          <pc:sldMk cId="2761200574" sldId="281"/>
        </pc:sldMkLst>
        <pc:spChg chg="del">
          <ac:chgData name="Vanessa VALETTE" userId="3828d013-c74f-4d92-becf-683ec90521cf" providerId="ADAL" clId="{16CAF8D4-965C-45E5-8AA1-DDC6D367FDFC}" dt="2020-11-20T13:52:22.497" v="512" actId="478"/>
          <ac:spMkLst>
            <pc:docMk/>
            <pc:sldMk cId="2761200574" sldId="281"/>
            <ac:spMk id="5" creationId="{00000000-0000-0000-0000-000000000000}"/>
          </ac:spMkLst>
        </pc:spChg>
        <pc:spChg chg="del">
          <ac:chgData name="Vanessa VALETTE" userId="3828d013-c74f-4d92-becf-683ec90521cf" providerId="ADAL" clId="{16CAF8D4-965C-45E5-8AA1-DDC6D367FDFC}" dt="2020-11-20T13:52:35.571" v="517" actId="478"/>
          <ac:spMkLst>
            <pc:docMk/>
            <pc:sldMk cId="2761200574" sldId="281"/>
            <ac:spMk id="9" creationId="{00000000-0000-0000-0000-000000000000}"/>
          </ac:spMkLst>
        </pc:spChg>
        <pc:spChg chg="mod">
          <ac:chgData name="Vanessa VALETTE" userId="3828d013-c74f-4d92-becf-683ec90521cf" providerId="ADAL" clId="{16CAF8D4-965C-45E5-8AA1-DDC6D367FDFC}" dt="2020-11-20T13:53:18.090" v="529" actId="1076"/>
          <ac:spMkLst>
            <pc:docMk/>
            <pc:sldMk cId="2761200574" sldId="281"/>
            <ac:spMk id="14" creationId="{8898DA7B-F622-40BE-AA45-0F39662EAD2E}"/>
          </ac:spMkLst>
        </pc:spChg>
        <pc:spChg chg="del">
          <ac:chgData name="Vanessa VALETTE" userId="3828d013-c74f-4d92-becf-683ec90521cf" providerId="ADAL" clId="{16CAF8D4-965C-45E5-8AA1-DDC6D367FDFC}" dt="2020-11-20T13:51:31.753" v="500" actId="478"/>
          <ac:spMkLst>
            <pc:docMk/>
            <pc:sldMk cId="2761200574" sldId="281"/>
            <ac:spMk id="15" creationId="{94AF1747-4B87-4D85-9EDA-B1341A197AD0}"/>
          </ac:spMkLst>
        </pc:spChg>
        <pc:spChg chg="add mod">
          <ac:chgData name="Vanessa VALETTE" userId="3828d013-c74f-4d92-becf-683ec90521cf" providerId="ADAL" clId="{16CAF8D4-965C-45E5-8AA1-DDC6D367FDFC}" dt="2020-11-20T14:00:19.867" v="683" actId="1076"/>
          <ac:spMkLst>
            <pc:docMk/>
            <pc:sldMk cId="2761200574" sldId="281"/>
            <ac:spMk id="16" creationId="{52C7191A-241C-4CEC-918F-034289E458B0}"/>
          </ac:spMkLst>
        </pc:spChg>
        <pc:spChg chg="mod">
          <ac:chgData name="Vanessa VALETTE" userId="3828d013-c74f-4d92-becf-683ec90521cf" providerId="ADAL" clId="{16CAF8D4-965C-45E5-8AA1-DDC6D367FDFC}" dt="2020-11-20T13:53:31.362" v="533" actId="1076"/>
          <ac:spMkLst>
            <pc:docMk/>
            <pc:sldMk cId="2761200574" sldId="281"/>
            <ac:spMk id="17" creationId="{500358AB-E589-4C2C-8353-01D490A57D99}"/>
          </ac:spMkLst>
        </pc:spChg>
        <pc:spChg chg="del">
          <ac:chgData name="Vanessa VALETTE" userId="3828d013-c74f-4d92-becf-683ec90521cf" providerId="ADAL" clId="{16CAF8D4-965C-45E5-8AA1-DDC6D367FDFC}" dt="2020-11-20T13:51:54.560" v="504" actId="478"/>
          <ac:spMkLst>
            <pc:docMk/>
            <pc:sldMk cId="2761200574" sldId="281"/>
            <ac:spMk id="19" creationId="{7190B474-915A-4D04-9380-D458E1425894}"/>
          </ac:spMkLst>
        </pc:spChg>
        <pc:picChg chg="mod">
          <ac:chgData name="Vanessa VALETTE" userId="3828d013-c74f-4d92-becf-683ec90521cf" providerId="ADAL" clId="{16CAF8D4-965C-45E5-8AA1-DDC6D367FDFC}" dt="2020-11-20T13:53:08.776" v="525" actId="1076"/>
          <ac:picMkLst>
            <pc:docMk/>
            <pc:sldMk cId="2761200574" sldId="281"/>
            <ac:picMk id="11" creationId="{3B4CBFA6-9B24-4270-864A-F5F2046F493C}"/>
          </ac:picMkLst>
        </pc:picChg>
        <pc:picChg chg="del">
          <ac:chgData name="Vanessa VALETTE" userId="3828d013-c74f-4d92-becf-683ec90521cf" providerId="ADAL" clId="{16CAF8D4-965C-45E5-8AA1-DDC6D367FDFC}" dt="2020-11-20T13:50:22.832" v="499" actId="478"/>
          <ac:picMkLst>
            <pc:docMk/>
            <pc:sldMk cId="2761200574" sldId="281"/>
            <ac:picMk id="12" creationId="{9FE17291-7177-4429-95B2-FD3184130E1A}"/>
          </ac:picMkLst>
        </pc:picChg>
        <pc:picChg chg="del">
          <ac:chgData name="Vanessa VALETTE" userId="3828d013-c74f-4d92-becf-683ec90521cf" providerId="ADAL" clId="{16CAF8D4-965C-45E5-8AA1-DDC6D367FDFC}" dt="2020-11-20T13:52:26.690" v="513" actId="478"/>
          <ac:picMkLst>
            <pc:docMk/>
            <pc:sldMk cId="2761200574" sldId="281"/>
            <ac:picMk id="6146" creationId="{00000000-0000-0000-0000-000000000000}"/>
          </ac:picMkLst>
        </pc:picChg>
        <pc:picChg chg="mod">
          <ac:chgData name="Vanessa VALETTE" userId="3828d013-c74f-4d92-becf-683ec90521cf" providerId="ADAL" clId="{16CAF8D4-965C-45E5-8AA1-DDC6D367FDFC}" dt="2020-11-20T13:53:12.248" v="527" actId="14100"/>
          <ac:picMkLst>
            <pc:docMk/>
            <pc:sldMk cId="2761200574" sldId="281"/>
            <ac:picMk id="6148" creationId="{00000000-0000-0000-0000-000000000000}"/>
          </ac:picMkLst>
        </pc:picChg>
        <pc:picChg chg="mod">
          <ac:chgData name="Vanessa VALETTE" userId="3828d013-c74f-4d92-becf-683ec90521cf" providerId="ADAL" clId="{16CAF8D4-965C-45E5-8AA1-DDC6D367FDFC}" dt="2020-11-20T13:53:13.810" v="528" actId="1076"/>
          <ac:picMkLst>
            <pc:docMk/>
            <pc:sldMk cId="2761200574" sldId="281"/>
            <ac:picMk id="6149" creationId="{00000000-0000-0000-0000-000000000000}"/>
          </ac:picMkLst>
        </pc:picChg>
      </pc:sldChg>
      <pc:sldChg chg="addSp delSp modSp delAnim modAnim">
        <pc:chgData name="Vanessa VALETTE" userId="3828d013-c74f-4d92-becf-683ec90521cf" providerId="ADAL" clId="{16CAF8D4-965C-45E5-8AA1-DDC6D367FDFC}" dt="2020-11-20T14:10:10.355" v="983" actId="478"/>
        <pc:sldMkLst>
          <pc:docMk/>
          <pc:sldMk cId="1176392800" sldId="282"/>
        </pc:sldMkLst>
        <pc:spChg chg="add mod">
          <ac:chgData name="Vanessa VALETTE" userId="3828d013-c74f-4d92-becf-683ec90521cf" providerId="ADAL" clId="{16CAF8D4-965C-45E5-8AA1-DDC6D367FDFC}" dt="2020-11-20T14:00:08.300" v="681" actId="1076"/>
          <ac:spMkLst>
            <pc:docMk/>
            <pc:sldMk cId="1176392800" sldId="282"/>
            <ac:spMk id="2" creationId="{FB11C159-7026-4EF9-91B4-EC8448311328}"/>
          </ac:spMkLst>
        </pc:spChg>
        <pc:spChg chg="del">
          <ac:chgData name="Vanessa VALETTE" userId="3828d013-c74f-4d92-becf-683ec90521cf" providerId="ADAL" clId="{16CAF8D4-965C-45E5-8AA1-DDC6D367FDFC}" dt="2020-11-20T13:59:35.123" v="665" actId="478"/>
          <ac:spMkLst>
            <pc:docMk/>
            <pc:sldMk cId="1176392800" sldId="282"/>
            <ac:spMk id="9" creationId="{00000000-0000-0000-0000-000000000000}"/>
          </ac:spMkLst>
        </pc:spChg>
        <pc:spChg chg="del">
          <ac:chgData name="Vanessa VALETTE" userId="3828d013-c74f-4d92-becf-683ec90521cf" providerId="ADAL" clId="{16CAF8D4-965C-45E5-8AA1-DDC6D367FDFC}" dt="2020-11-20T14:10:10.355" v="983" actId="478"/>
          <ac:spMkLst>
            <pc:docMk/>
            <pc:sldMk cId="1176392800" sldId="282"/>
            <ac:spMk id="11" creationId="{FF764EA2-E41B-4411-89D6-5B3AA70A0F3E}"/>
          </ac:spMkLst>
        </pc:spChg>
        <pc:spChg chg="mod">
          <ac:chgData name="Vanessa VALETTE" userId="3828d013-c74f-4d92-becf-683ec90521cf" providerId="ADAL" clId="{16CAF8D4-965C-45E5-8AA1-DDC6D367FDFC}" dt="2020-11-20T13:59:08.131" v="655" actId="14100"/>
          <ac:spMkLst>
            <pc:docMk/>
            <pc:sldMk cId="1176392800" sldId="282"/>
            <ac:spMk id="16" creationId="{0EF8BB9C-614E-4BA6-8A0F-1F162FD5FF72}"/>
          </ac:spMkLst>
        </pc:spChg>
        <pc:spChg chg="mod ord">
          <ac:chgData name="Vanessa VALETTE" userId="3828d013-c74f-4d92-becf-683ec90521cf" providerId="ADAL" clId="{16CAF8D4-965C-45E5-8AA1-DDC6D367FDFC}" dt="2020-11-20T14:10:07.952" v="982" actId="167"/>
          <ac:spMkLst>
            <pc:docMk/>
            <pc:sldMk cId="1176392800" sldId="282"/>
            <ac:spMk id="17" creationId="{C772C882-3650-4EDD-AAE9-EC07FFE6BB90}"/>
          </ac:spMkLst>
        </pc:spChg>
        <pc:spChg chg="del">
          <ac:chgData name="Vanessa VALETTE" userId="3828d013-c74f-4d92-becf-683ec90521cf" providerId="ADAL" clId="{16CAF8D4-965C-45E5-8AA1-DDC6D367FDFC}" dt="2020-11-20T13:58:57.742" v="652" actId="478"/>
          <ac:spMkLst>
            <pc:docMk/>
            <pc:sldMk cId="1176392800" sldId="282"/>
            <ac:spMk id="18" creationId="{723DB826-9C9E-427C-BAA2-69F849B010AE}"/>
          </ac:spMkLst>
        </pc:spChg>
        <pc:picChg chg="del">
          <ac:chgData name="Vanessa VALETTE" userId="3828d013-c74f-4d92-becf-683ec90521cf" providerId="ADAL" clId="{16CAF8D4-965C-45E5-8AA1-DDC6D367FDFC}" dt="2020-11-20T13:58:47.496" v="651" actId="478"/>
          <ac:picMkLst>
            <pc:docMk/>
            <pc:sldMk cId="1176392800" sldId="282"/>
            <ac:picMk id="6" creationId="{00000000-0000-0000-0000-000000000000}"/>
          </ac:picMkLst>
        </pc:picChg>
        <pc:picChg chg="mod">
          <ac:chgData name="Vanessa VALETTE" userId="3828d013-c74f-4d92-becf-683ec90521cf" providerId="ADAL" clId="{16CAF8D4-965C-45E5-8AA1-DDC6D367FDFC}" dt="2020-11-20T13:59:19.909" v="658" actId="1076"/>
          <ac:picMkLst>
            <pc:docMk/>
            <pc:sldMk cId="1176392800" sldId="282"/>
            <ac:picMk id="10" creationId="{0157DED7-A804-4C8F-9B32-F9C166F261BC}"/>
          </ac:picMkLst>
        </pc:picChg>
        <pc:picChg chg="del">
          <ac:chgData name="Vanessa VALETTE" userId="3828d013-c74f-4d92-becf-683ec90521cf" providerId="ADAL" clId="{16CAF8D4-965C-45E5-8AA1-DDC6D367FDFC}" dt="2020-11-20T13:59:21.408" v="659" actId="478"/>
          <ac:picMkLst>
            <pc:docMk/>
            <pc:sldMk cId="1176392800" sldId="282"/>
            <ac:picMk id="14" creationId="{CC45E8E4-4BDB-49C5-9E08-29D3E32202CA}"/>
          </ac:picMkLst>
        </pc:picChg>
        <pc:picChg chg="del">
          <ac:chgData name="Vanessa VALETTE" userId="3828d013-c74f-4d92-becf-683ec90521cf" providerId="ADAL" clId="{16CAF8D4-965C-45E5-8AA1-DDC6D367FDFC}" dt="2020-11-20T13:58:37.832" v="647" actId="478"/>
          <ac:picMkLst>
            <pc:docMk/>
            <pc:sldMk cId="1176392800" sldId="282"/>
            <ac:picMk id="15" creationId="{61382C5C-7572-4AD6-909C-CB20830C562A}"/>
          </ac:picMkLst>
        </pc:picChg>
        <pc:picChg chg="mod">
          <ac:chgData name="Vanessa VALETTE" userId="3828d013-c74f-4d92-becf-683ec90521cf" providerId="ADAL" clId="{16CAF8D4-965C-45E5-8AA1-DDC6D367FDFC}" dt="2020-11-20T13:59:37.996" v="667" actId="1076"/>
          <ac:picMkLst>
            <pc:docMk/>
            <pc:sldMk cId="1176392800" sldId="282"/>
            <ac:picMk id="7170" creationId="{00000000-0000-0000-0000-000000000000}"/>
          </ac:picMkLst>
        </pc:picChg>
        <pc:picChg chg="mod">
          <ac:chgData name="Vanessa VALETTE" userId="3828d013-c74f-4d92-becf-683ec90521cf" providerId="ADAL" clId="{16CAF8D4-965C-45E5-8AA1-DDC6D367FDFC}" dt="2020-11-20T13:59:36.736" v="666" actId="1076"/>
          <ac:picMkLst>
            <pc:docMk/>
            <pc:sldMk cId="1176392800" sldId="282"/>
            <ac:picMk id="7172" creationId="{00000000-0000-0000-0000-000000000000}"/>
          </ac:picMkLst>
        </pc:picChg>
      </pc:sldChg>
      <pc:sldChg chg="addSp delSp modSp delAnim modAnim">
        <pc:chgData name="Vanessa VALETTE" userId="3828d013-c74f-4d92-becf-683ec90521cf" providerId="ADAL" clId="{16CAF8D4-965C-45E5-8AA1-DDC6D367FDFC}" dt="2020-11-20T14:00:29.408" v="685" actId="1076"/>
        <pc:sldMkLst>
          <pc:docMk/>
          <pc:sldMk cId="119698105" sldId="285"/>
        </pc:sldMkLst>
        <pc:spChg chg="del">
          <ac:chgData name="Vanessa VALETTE" userId="3828d013-c74f-4d92-becf-683ec90521cf" providerId="ADAL" clId="{16CAF8D4-965C-45E5-8AA1-DDC6D367FDFC}" dt="2020-11-20T13:44:32.058" v="279" actId="478"/>
          <ac:spMkLst>
            <pc:docMk/>
            <pc:sldMk cId="119698105" sldId="285"/>
            <ac:spMk id="2" creationId="{00000000-0000-0000-0000-000000000000}"/>
          </ac:spMkLst>
        </pc:spChg>
        <pc:spChg chg="del mod">
          <ac:chgData name="Vanessa VALETTE" userId="3828d013-c74f-4d92-becf-683ec90521cf" providerId="ADAL" clId="{16CAF8D4-965C-45E5-8AA1-DDC6D367FDFC}" dt="2020-11-20T13:44:30.665" v="278" actId="478"/>
          <ac:spMkLst>
            <pc:docMk/>
            <pc:sldMk cId="119698105" sldId="285"/>
            <ac:spMk id="3" creationId="{00000000-0000-0000-0000-000000000000}"/>
          </ac:spMkLst>
        </pc:spChg>
        <pc:spChg chg="del">
          <ac:chgData name="Vanessa VALETTE" userId="3828d013-c74f-4d92-becf-683ec90521cf" providerId="ADAL" clId="{16CAF8D4-965C-45E5-8AA1-DDC6D367FDFC}" dt="2020-11-20T13:45:09.459" v="296" actId="478"/>
          <ac:spMkLst>
            <pc:docMk/>
            <pc:sldMk cId="119698105" sldId="285"/>
            <ac:spMk id="5" creationId="{00000000-0000-0000-0000-000000000000}"/>
          </ac:spMkLst>
        </pc:spChg>
        <pc:spChg chg="del">
          <ac:chgData name="Vanessa VALETTE" userId="3828d013-c74f-4d92-becf-683ec90521cf" providerId="ADAL" clId="{16CAF8D4-965C-45E5-8AA1-DDC6D367FDFC}" dt="2020-11-20T13:44:33.705" v="280" actId="478"/>
          <ac:spMkLst>
            <pc:docMk/>
            <pc:sldMk cId="119698105" sldId="285"/>
            <ac:spMk id="7" creationId="{00000000-0000-0000-0000-000000000000}"/>
          </ac:spMkLst>
        </pc:spChg>
        <pc:spChg chg="del">
          <ac:chgData name="Vanessa VALETTE" userId="3828d013-c74f-4d92-becf-683ec90521cf" providerId="ADAL" clId="{16CAF8D4-965C-45E5-8AA1-DDC6D367FDFC}" dt="2020-11-20T13:44:28.685" v="277" actId="478"/>
          <ac:spMkLst>
            <pc:docMk/>
            <pc:sldMk cId="119698105" sldId="285"/>
            <ac:spMk id="9" creationId="{00000000-0000-0000-0000-000000000000}"/>
          </ac:spMkLst>
        </pc:spChg>
        <pc:spChg chg="del mod">
          <ac:chgData name="Vanessa VALETTE" userId="3828d013-c74f-4d92-becf-683ec90521cf" providerId="ADAL" clId="{16CAF8D4-965C-45E5-8AA1-DDC6D367FDFC}" dt="2020-11-20T13:44:27.476" v="276" actId="478"/>
          <ac:spMkLst>
            <pc:docMk/>
            <pc:sldMk cId="119698105" sldId="285"/>
            <ac:spMk id="10" creationId="{00000000-0000-0000-0000-000000000000}"/>
          </ac:spMkLst>
        </pc:spChg>
        <pc:spChg chg="mod">
          <ac:chgData name="Vanessa VALETTE" userId="3828d013-c74f-4d92-becf-683ec90521cf" providerId="ADAL" clId="{16CAF8D4-965C-45E5-8AA1-DDC6D367FDFC}" dt="2020-11-20T13:46:11.231" v="331" actId="14100"/>
          <ac:spMkLst>
            <pc:docMk/>
            <pc:sldMk cId="119698105" sldId="285"/>
            <ac:spMk id="19" creationId="{8ADDA5EF-5DAD-49C0-AAC1-147A1A4ACE59}"/>
          </ac:spMkLst>
        </pc:spChg>
        <pc:spChg chg="mod">
          <ac:chgData name="Vanessa VALETTE" userId="3828d013-c74f-4d92-becf-683ec90521cf" providerId="ADAL" clId="{16CAF8D4-965C-45E5-8AA1-DDC6D367FDFC}" dt="2020-11-20T13:46:07.921" v="330" actId="14100"/>
          <ac:spMkLst>
            <pc:docMk/>
            <pc:sldMk cId="119698105" sldId="285"/>
            <ac:spMk id="20" creationId="{51089F3F-352C-44C7-A2FD-CBFAA010B81A}"/>
          </ac:spMkLst>
        </pc:spChg>
        <pc:spChg chg="del">
          <ac:chgData name="Vanessa VALETTE" userId="3828d013-c74f-4d92-becf-683ec90521cf" providerId="ADAL" clId="{16CAF8D4-965C-45E5-8AA1-DDC6D367FDFC}" dt="2020-11-20T13:32:10.739" v="84"/>
          <ac:spMkLst>
            <pc:docMk/>
            <pc:sldMk cId="119698105" sldId="285"/>
            <ac:spMk id="21" creationId="{B8241CED-D999-4586-A42D-3CBCB07FFB08}"/>
          </ac:spMkLst>
        </pc:spChg>
        <pc:spChg chg="add mod">
          <ac:chgData name="Vanessa VALETTE" userId="3828d013-c74f-4d92-becf-683ec90521cf" providerId="ADAL" clId="{16CAF8D4-965C-45E5-8AA1-DDC6D367FDFC}" dt="2020-11-20T14:00:29.408" v="685" actId="1076"/>
          <ac:spMkLst>
            <pc:docMk/>
            <pc:sldMk cId="119698105" sldId="285"/>
            <ac:spMk id="22" creationId="{1F317AB3-C23D-4FCD-B16A-E60F88C2ABB7}"/>
          </ac:spMkLst>
        </pc:spChg>
        <pc:spChg chg="del">
          <ac:chgData name="Vanessa VALETTE" userId="3828d013-c74f-4d92-becf-683ec90521cf" providerId="ADAL" clId="{16CAF8D4-965C-45E5-8AA1-DDC6D367FDFC}" dt="2020-11-20T13:51:58.553" v="505" actId="478"/>
          <ac:spMkLst>
            <pc:docMk/>
            <pc:sldMk cId="119698105" sldId="285"/>
            <ac:spMk id="24" creationId="{0A5D8773-694B-4FA4-908D-FA6E28E12641}"/>
          </ac:spMkLst>
        </pc:spChg>
        <pc:picChg chg="mod">
          <ac:chgData name="Vanessa VALETTE" userId="3828d013-c74f-4d92-becf-683ec90521cf" providerId="ADAL" clId="{16CAF8D4-965C-45E5-8AA1-DDC6D367FDFC}" dt="2020-11-20T13:45:59.986" v="328" actId="1076"/>
          <ac:picMkLst>
            <pc:docMk/>
            <pc:sldMk cId="119698105" sldId="285"/>
            <ac:picMk id="14" creationId="{D2E0E341-7242-4C0E-97D5-B0EFD97D4A8B}"/>
          </ac:picMkLst>
        </pc:picChg>
        <pc:picChg chg="del">
          <ac:chgData name="Vanessa VALETTE" userId="3828d013-c74f-4d92-becf-683ec90521cf" providerId="ADAL" clId="{16CAF8D4-965C-45E5-8AA1-DDC6D367FDFC}" dt="2020-11-20T13:41:02.489" v="229" actId="478"/>
          <ac:picMkLst>
            <pc:docMk/>
            <pc:sldMk cId="119698105" sldId="285"/>
            <ac:picMk id="18" creationId="{236C1562-028C-405E-8D3F-AFD44CE824BD}"/>
          </ac:picMkLst>
        </pc:picChg>
        <pc:picChg chg="del">
          <ac:chgData name="Vanessa VALETTE" userId="3828d013-c74f-4d92-becf-683ec90521cf" providerId="ADAL" clId="{16CAF8D4-965C-45E5-8AA1-DDC6D367FDFC}" dt="2020-11-20T13:45:24.352" v="302" actId="478"/>
          <ac:picMkLst>
            <pc:docMk/>
            <pc:sldMk cId="119698105" sldId="285"/>
            <ac:picMk id="23" creationId="{441CCB48-8222-4B89-926F-924B07976937}"/>
          </ac:picMkLst>
        </pc:picChg>
        <pc:picChg chg="mod">
          <ac:chgData name="Vanessa VALETTE" userId="3828d013-c74f-4d92-becf-683ec90521cf" providerId="ADAL" clId="{16CAF8D4-965C-45E5-8AA1-DDC6D367FDFC}" dt="2020-11-20T13:45:57.967" v="327" actId="1076"/>
          <ac:picMkLst>
            <pc:docMk/>
            <pc:sldMk cId="119698105" sldId="285"/>
            <ac:picMk id="2051" creationId="{00000000-0000-0000-0000-000000000000}"/>
          </ac:picMkLst>
        </pc:picChg>
        <pc:picChg chg="mod">
          <ac:chgData name="Vanessa VALETTE" userId="3828d013-c74f-4d92-becf-683ec90521cf" providerId="ADAL" clId="{16CAF8D4-965C-45E5-8AA1-DDC6D367FDFC}" dt="2020-11-20T13:45:54.165" v="326" actId="1076"/>
          <ac:picMkLst>
            <pc:docMk/>
            <pc:sldMk cId="119698105" sldId="285"/>
            <ac:picMk id="2052" creationId="{00000000-0000-0000-0000-000000000000}"/>
          </ac:picMkLst>
        </pc:picChg>
        <pc:picChg chg="mod">
          <ac:chgData name="Vanessa VALETTE" userId="3828d013-c74f-4d92-becf-683ec90521cf" providerId="ADAL" clId="{16CAF8D4-965C-45E5-8AA1-DDC6D367FDFC}" dt="2020-11-20T13:45:34.665" v="306" actId="14100"/>
          <ac:picMkLst>
            <pc:docMk/>
            <pc:sldMk cId="119698105" sldId="285"/>
            <ac:picMk id="2053" creationId="{00000000-0000-0000-0000-000000000000}"/>
          </ac:picMkLst>
        </pc:picChg>
        <pc:picChg chg="del mod">
          <ac:chgData name="Vanessa VALETTE" userId="3828d013-c74f-4d92-becf-683ec90521cf" providerId="ADAL" clId="{16CAF8D4-965C-45E5-8AA1-DDC6D367FDFC}" dt="2020-11-20T13:45:37.096" v="307" actId="478"/>
          <ac:picMkLst>
            <pc:docMk/>
            <pc:sldMk cId="119698105" sldId="285"/>
            <ac:picMk id="2054" creationId="{00000000-0000-0000-0000-000000000000}"/>
          </ac:picMkLst>
        </pc:picChg>
      </pc:sldChg>
      <pc:sldChg chg="addSp delSp modSp delAnim">
        <pc:chgData name="Vanessa VALETTE" userId="3828d013-c74f-4d92-becf-683ec90521cf" providerId="ADAL" clId="{16CAF8D4-965C-45E5-8AA1-DDC6D367FDFC}" dt="2020-11-20T14:10:26.426" v="984" actId="1076"/>
        <pc:sldMkLst>
          <pc:docMk/>
          <pc:sldMk cId="432556067" sldId="1089"/>
        </pc:sldMkLst>
        <pc:spChg chg="del">
          <ac:chgData name="Vanessa VALETTE" userId="3828d013-c74f-4d92-becf-683ec90521cf" providerId="ADAL" clId="{16CAF8D4-965C-45E5-8AA1-DDC6D367FDFC}" dt="2020-11-20T14:07:33.090" v="961" actId="478"/>
          <ac:spMkLst>
            <pc:docMk/>
            <pc:sldMk cId="432556067" sldId="1089"/>
            <ac:spMk id="2" creationId="{D16EA78F-D911-4BA5-BDA7-5A7CC19B3ED5}"/>
          </ac:spMkLst>
        </pc:spChg>
        <pc:spChg chg="add del mod">
          <ac:chgData name="Vanessa VALETTE" userId="3828d013-c74f-4d92-becf-683ec90521cf" providerId="ADAL" clId="{16CAF8D4-965C-45E5-8AA1-DDC6D367FDFC}" dt="2020-11-20T14:07:36.706" v="962" actId="478"/>
          <ac:spMkLst>
            <pc:docMk/>
            <pc:sldMk cId="432556067" sldId="1089"/>
            <ac:spMk id="5" creationId="{A4BFFA9D-2C82-4384-A790-394924C5181C}"/>
          </ac:spMkLst>
        </pc:spChg>
        <pc:spChg chg="del">
          <ac:chgData name="Vanessa VALETTE" userId="3828d013-c74f-4d92-becf-683ec90521cf" providerId="ADAL" clId="{16CAF8D4-965C-45E5-8AA1-DDC6D367FDFC}" dt="2020-11-20T14:07:25.995" v="959" actId="478"/>
          <ac:spMkLst>
            <pc:docMk/>
            <pc:sldMk cId="432556067" sldId="1089"/>
            <ac:spMk id="15" creationId="{9F127F46-A19E-49E9-91A0-7CCDB1A2BBA1}"/>
          </ac:spMkLst>
        </pc:spChg>
        <pc:spChg chg="mod">
          <ac:chgData name="Vanessa VALETTE" userId="3828d013-c74f-4d92-becf-683ec90521cf" providerId="ADAL" clId="{16CAF8D4-965C-45E5-8AA1-DDC6D367FDFC}" dt="2020-11-20T14:07:57.233" v="968" actId="1076"/>
          <ac:spMkLst>
            <pc:docMk/>
            <pc:sldMk cId="432556067" sldId="1089"/>
            <ac:spMk id="17" creationId="{60875E7F-E2F9-4D34-B9D1-55CD8BBD9DF5}"/>
          </ac:spMkLst>
        </pc:spChg>
        <pc:spChg chg="mod">
          <ac:chgData name="Vanessa VALETTE" userId="3828d013-c74f-4d92-becf-683ec90521cf" providerId="ADAL" clId="{16CAF8D4-965C-45E5-8AA1-DDC6D367FDFC}" dt="2020-11-20T14:07:40.965" v="963" actId="1076"/>
          <ac:spMkLst>
            <pc:docMk/>
            <pc:sldMk cId="432556067" sldId="1089"/>
            <ac:spMk id="18" creationId="{E3CEECF6-7500-4ABC-8F84-43AA2B1CB4F8}"/>
          </ac:spMkLst>
        </pc:spChg>
        <pc:spChg chg="del">
          <ac:chgData name="Vanessa VALETTE" userId="3828d013-c74f-4d92-becf-683ec90521cf" providerId="ADAL" clId="{16CAF8D4-965C-45E5-8AA1-DDC6D367FDFC}" dt="2020-11-20T14:07:11.664" v="954" actId="478"/>
          <ac:spMkLst>
            <pc:docMk/>
            <pc:sldMk cId="432556067" sldId="1089"/>
            <ac:spMk id="19" creationId="{52F23029-1CED-4881-93AD-8DB26987CA17}"/>
          </ac:spMkLst>
        </pc:spChg>
        <pc:picChg chg="del">
          <ac:chgData name="Vanessa VALETTE" userId="3828d013-c74f-4d92-becf-683ec90521cf" providerId="ADAL" clId="{16CAF8D4-965C-45E5-8AA1-DDC6D367FDFC}" dt="2020-11-20T14:07:11.664" v="954" actId="478"/>
          <ac:picMkLst>
            <pc:docMk/>
            <pc:sldMk cId="432556067" sldId="1089"/>
            <ac:picMk id="14" creationId="{3B9EF5EA-32B2-42A2-8C5D-1673765605D7}"/>
          </ac:picMkLst>
        </pc:picChg>
        <pc:picChg chg="del">
          <ac:chgData name="Vanessa VALETTE" userId="3828d013-c74f-4d92-becf-683ec90521cf" providerId="ADAL" clId="{16CAF8D4-965C-45E5-8AA1-DDC6D367FDFC}" dt="2020-11-20T14:07:07.169" v="953" actId="478"/>
          <ac:picMkLst>
            <pc:docMk/>
            <pc:sldMk cId="432556067" sldId="1089"/>
            <ac:picMk id="21" creationId="{193A07AF-02AA-4CDC-8866-B9857C97724E}"/>
          </ac:picMkLst>
        </pc:picChg>
        <pc:picChg chg="mod">
          <ac:chgData name="Vanessa VALETTE" userId="3828d013-c74f-4d92-becf-683ec90521cf" providerId="ADAL" clId="{16CAF8D4-965C-45E5-8AA1-DDC6D367FDFC}" dt="2020-11-20T14:10:26.426" v="984" actId="1076"/>
          <ac:picMkLst>
            <pc:docMk/>
            <pc:sldMk cId="432556067" sldId="1089"/>
            <ac:picMk id="2050" creationId="{8497B6CC-65F4-4C44-92BD-50F909571322}"/>
          </ac:picMkLst>
        </pc:picChg>
      </pc:sldChg>
      <pc:sldChg chg="addSp delSp modSp add delAnim modAnim modNotesTx">
        <pc:chgData name="Vanessa VALETTE" userId="3828d013-c74f-4d92-becf-683ec90521cf" providerId="ADAL" clId="{16CAF8D4-965C-45E5-8AA1-DDC6D367FDFC}" dt="2020-11-20T13:51:44.236" v="501" actId="6549"/>
        <pc:sldMkLst>
          <pc:docMk/>
          <pc:sldMk cId="4254513346" sldId="1115"/>
        </pc:sldMkLst>
        <pc:spChg chg="add mod">
          <ac:chgData name="Vanessa VALETTE" userId="3828d013-c74f-4d92-becf-683ec90521cf" providerId="ADAL" clId="{16CAF8D4-965C-45E5-8AA1-DDC6D367FDFC}" dt="2020-11-20T13:34:16.788" v="117" actId="1076"/>
          <ac:spMkLst>
            <pc:docMk/>
            <pc:sldMk cId="4254513346" sldId="1115"/>
            <ac:spMk id="11" creationId="{B1494E02-8349-4A2C-A80D-F287ACB3D8DA}"/>
          </ac:spMkLst>
        </pc:spChg>
        <pc:spChg chg="add del mod">
          <ac:chgData name="Vanessa VALETTE" userId="3828d013-c74f-4d92-becf-683ec90521cf" providerId="ADAL" clId="{16CAF8D4-965C-45E5-8AA1-DDC6D367FDFC}" dt="2020-11-20T13:33:14.994" v="98" actId="478"/>
          <ac:spMkLst>
            <pc:docMk/>
            <pc:sldMk cId="4254513346" sldId="1115"/>
            <ac:spMk id="13" creationId="{0AFE863A-2282-4487-8ECF-627A7870CD71}"/>
          </ac:spMkLst>
        </pc:spChg>
        <pc:spChg chg="mod">
          <ac:chgData name="Vanessa VALETTE" userId="3828d013-c74f-4d92-becf-683ec90521cf" providerId="ADAL" clId="{16CAF8D4-965C-45E5-8AA1-DDC6D367FDFC}" dt="2020-11-20T13:31:57.875" v="82" actId="20577"/>
          <ac:spMkLst>
            <pc:docMk/>
            <pc:sldMk cId="4254513346" sldId="1115"/>
            <ac:spMk id="18" creationId="{00000000-0000-0000-0000-000000000000}"/>
          </ac:spMkLst>
        </pc:spChg>
        <pc:spChg chg="add mod">
          <ac:chgData name="Vanessa VALETTE" userId="3828d013-c74f-4d92-becf-683ec90521cf" providerId="ADAL" clId="{16CAF8D4-965C-45E5-8AA1-DDC6D367FDFC}" dt="2020-11-20T13:35:18.122" v="124" actId="20577"/>
          <ac:spMkLst>
            <pc:docMk/>
            <pc:sldMk cId="4254513346" sldId="1115"/>
            <ac:spMk id="20" creationId="{2F1B05DE-2D39-40D1-B42B-D438822A3CE8}"/>
          </ac:spMkLst>
        </pc:spChg>
        <pc:spChg chg="add mod">
          <ac:chgData name="Vanessa VALETTE" userId="3828d013-c74f-4d92-becf-683ec90521cf" providerId="ADAL" clId="{16CAF8D4-965C-45E5-8AA1-DDC6D367FDFC}" dt="2020-11-20T13:49:38.400" v="494" actId="1076"/>
          <ac:spMkLst>
            <pc:docMk/>
            <pc:sldMk cId="4254513346" sldId="1115"/>
            <ac:spMk id="23" creationId="{C6B570C2-AD79-4097-9875-970C65F62B3D}"/>
          </ac:spMkLst>
        </pc:spChg>
        <pc:spChg chg="add mod">
          <ac:chgData name="Vanessa VALETTE" userId="3828d013-c74f-4d92-becf-683ec90521cf" providerId="ADAL" clId="{16CAF8D4-965C-45E5-8AA1-DDC6D367FDFC}" dt="2020-11-20T13:49:38.400" v="494" actId="1076"/>
          <ac:spMkLst>
            <pc:docMk/>
            <pc:sldMk cId="4254513346" sldId="1115"/>
            <ac:spMk id="24" creationId="{056EC485-024A-4CAD-8642-5DEF5B2F35A7}"/>
          </ac:spMkLst>
        </pc:spChg>
        <pc:grpChg chg="add del mod">
          <ac:chgData name="Vanessa VALETTE" userId="3828d013-c74f-4d92-becf-683ec90521cf" providerId="ADAL" clId="{16CAF8D4-965C-45E5-8AA1-DDC6D367FDFC}" dt="2020-11-20T13:33:30.895" v="103" actId="12789"/>
          <ac:grpSpMkLst>
            <pc:docMk/>
            <pc:sldMk cId="4254513346" sldId="1115"/>
            <ac:grpSpMk id="3" creationId="{00000000-0000-0000-0000-000000000000}"/>
          </ac:grpSpMkLst>
        </pc:grpChg>
        <pc:grpChg chg="del">
          <ac:chgData name="Vanessa VALETTE" userId="3828d013-c74f-4d92-becf-683ec90521cf" providerId="ADAL" clId="{16CAF8D4-965C-45E5-8AA1-DDC6D367FDFC}" dt="2020-11-20T13:32:52.039" v="93" actId="478"/>
          <ac:grpSpMkLst>
            <pc:docMk/>
            <pc:sldMk cId="4254513346" sldId="1115"/>
            <ac:grpSpMk id="5" creationId="{00000000-0000-0000-0000-000000000000}"/>
          </ac:grpSpMkLst>
        </pc:grpChg>
        <pc:grpChg chg="del">
          <ac:chgData name="Vanessa VALETTE" userId="3828d013-c74f-4d92-becf-683ec90521cf" providerId="ADAL" clId="{16CAF8D4-965C-45E5-8AA1-DDC6D367FDFC}" dt="2020-11-20T13:32:45.027" v="90" actId="478"/>
          <ac:grpSpMkLst>
            <pc:docMk/>
            <pc:sldMk cId="4254513346" sldId="1115"/>
            <ac:grpSpMk id="9" creationId="{00000000-0000-0000-0000-000000000000}"/>
          </ac:grpSpMkLst>
        </pc:grpChg>
        <pc:grpChg chg="add mod ord">
          <ac:chgData name="Vanessa VALETTE" userId="3828d013-c74f-4d92-becf-683ec90521cf" providerId="ADAL" clId="{16CAF8D4-965C-45E5-8AA1-DDC6D367FDFC}" dt="2020-11-20T13:35:42.718" v="129" actId="1076"/>
          <ac:grpSpMkLst>
            <pc:docMk/>
            <pc:sldMk cId="4254513346" sldId="1115"/>
            <ac:grpSpMk id="21" creationId="{57DEE3C9-D64F-4BC8-ABCB-D748670D73CB}"/>
          </ac:grpSpMkLst>
        </pc:grpChg>
        <pc:picChg chg="mod ord">
          <ac:chgData name="Vanessa VALETTE" userId="3828d013-c74f-4d92-becf-683ec90521cf" providerId="ADAL" clId="{16CAF8D4-965C-45E5-8AA1-DDC6D367FDFC}" dt="2020-11-20T13:40:51.624" v="227" actId="1076"/>
          <ac:picMkLst>
            <pc:docMk/>
            <pc:sldMk cId="4254513346" sldId="1115"/>
            <ac:picMk id="2" creationId="{00000000-0000-0000-0000-000000000000}"/>
          </ac:picMkLst>
        </pc:picChg>
        <pc:picChg chg="add mod">
          <ac:chgData name="Vanessa VALETTE" userId="3828d013-c74f-4d92-becf-683ec90521cf" providerId="ADAL" clId="{16CAF8D4-965C-45E5-8AA1-DDC6D367FDFC}" dt="2020-11-20T13:34:34.408" v="118"/>
          <ac:picMkLst>
            <pc:docMk/>
            <pc:sldMk cId="4254513346" sldId="1115"/>
            <ac:picMk id="8" creationId="{8B517C41-9AFA-4C70-ABA2-D7B5C51D8B61}"/>
          </ac:picMkLst>
        </pc:picChg>
        <pc:picChg chg="add mod">
          <ac:chgData name="Vanessa VALETTE" userId="3828d013-c74f-4d92-becf-683ec90521cf" providerId="ADAL" clId="{16CAF8D4-965C-45E5-8AA1-DDC6D367FDFC}" dt="2020-11-20T13:35:03.057" v="121"/>
          <ac:picMkLst>
            <pc:docMk/>
            <pc:sldMk cId="4254513346" sldId="1115"/>
            <ac:picMk id="19" creationId="{851A6C36-C8B0-458F-8124-F6BD4D8301ED}"/>
          </ac:picMkLst>
        </pc:picChg>
      </pc:sldChg>
      <pc:sldChg chg="modSp add modAnim modNotesTx">
        <pc:chgData name="Vanessa VALETTE" userId="3828d013-c74f-4d92-becf-683ec90521cf" providerId="ADAL" clId="{16CAF8D4-965C-45E5-8AA1-DDC6D367FDFC}" dt="2020-11-20T13:57:09.110" v="595" actId="20577"/>
        <pc:sldMkLst>
          <pc:docMk/>
          <pc:sldMk cId="3304206912" sldId="1116"/>
        </pc:sldMkLst>
        <pc:spChg chg="mod">
          <ac:chgData name="Vanessa VALETTE" userId="3828d013-c74f-4d92-becf-683ec90521cf" providerId="ADAL" clId="{16CAF8D4-965C-45E5-8AA1-DDC6D367FDFC}" dt="2020-11-20T13:57:09.110" v="595" actId="20577"/>
          <ac:spMkLst>
            <pc:docMk/>
            <pc:sldMk cId="3304206912" sldId="1116"/>
            <ac:spMk id="18" creationId="{00000000-0000-0000-0000-000000000000}"/>
          </ac:spMkLst>
        </pc:spChg>
        <pc:spChg chg="mod">
          <ac:chgData name="Vanessa VALETTE" userId="3828d013-c74f-4d92-becf-683ec90521cf" providerId="ADAL" clId="{16CAF8D4-965C-45E5-8AA1-DDC6D367FDFC}" dt="2020-11-20T13:49:22.962" v="491" actId="1076"/>
          <ac:spMkLst>
            <pc:docMk/>
            <pc:sldMk cId="3304206912" sldId="1116"/>
            <ac:spMk id="23" creationId="{C6B570C2-AD79-4097-9875-970C65F62B3D}"/>
          </ac:spMkLst>
        </pc:spChg>
        <pc:spChg chg="mod">
          <ac:chgData name="Vanessa VALETTE" userId="3828d013-c74f-4d92-becf-683ec90521cf" providerId="ADAL" clId="{16CAF8D4-965C-45E5-8AA1-DDC6D367FDFC}" dt="2020-11-20T13:49:25.036" v="492" actId="20577"/>
          <ac:spMkLst>
            <pc:docMk/>
            <pc:sldMk cId="3304206912" sldId="1116"/>
            <ac:spMk id="24" creationId="{056EC485-024A-4CAD-8642-5DEF5B2F35A7}"/>
          </ac:spMkLst>
        </pc:spChg>
        <pc:picChg chg="mod">
          <ac:chgData name="Vanessa VALETTE" userId="3828d013-c74f-4d92-becf-683ec90521cf" providerId="ADAL" clId="{16CAF8D4-965C-45E5-8AA1-DDC6D367FDFC}" dt="2020-11-20T13:49:55.289" v="495"/>
          <ac:picMkLst>
            <pc:docMk/>
            <pc:sldMk cId="3304206912" sldId="1116"/>
            <ac:picMk id="8" creationId="{8B517C41-9AFA-4C70-ABA2-D7B5C51D8B61}"/>
          </ac:picMkLst>
        </pc:picChg>
        <pc:picChg chg="mod">
          <ac:chgData name="Vanessa VALETTE" userId="3828d013-c74f-4d92-becf-683ec90521cf" providerId="ADAL" clId="{16CAF8D4-965C-45E5-8AA1-DDC6D367FDFC}" dt="2020-11-20T13:50:13.301" v="496"/>
          <ac:picMkLst>
            <pc:docMk/>
            <pc:sldMk cId="3304206912" sldId="1116"/>
            <ac:picMk id="19" creationId="{851A6C36-C8B0-458F-8124-F6BD4D8301ED}"/>
          </ac:picMkLst>
        </pc:picChg>
      </pc:sldChg>
      <pc:sldChg chg="addSp delSp modSp add modAnim">
        <pc:chgData name="Vanessa VALETTE" userId="3828d013-c74f-4d92-becf-683ec90521cf" providerId="ADAL" clId="{16CAF8D4-965C-45E5-8AA1-DDC6D367FDFC}" dt="2020-11-20T14:09:54.505" v="981" actId="1076"/>
        <pc:sldMkLst>
          <pc:docMk/>
          <pc:sldMk cId="1969111098" sldId="1117"/>
        </pc:sldMkLst>
        <pc:spChg chg="mod">
          <ac:chgData name="Vanessa VALETTE" userId="3828d013-c74f-4d92-becf-683ec90521cf" providerId="ADAL" clId="{16CAF8D4-965C-45E5-8AA1-DDC6D367FDFC}" dt="2020-11-20T13:57:21.452" v="630" actId="20577"/>
          <ac:spMkLst>
            <pc:docMk/>
            <pc:sldMk cId="1969111098" sldId="1117"/>
            <ac:spMk id="18" creationId="{00000000-0000-0000-0000-000000000000}"/>
          </ac:spMkLst>
        </pc:spChg>
        <pc:spChg chg="mod">
          <ac:chgData name="Vanessa VALETTE" userId="3828d013-c74f-4d92-becf-683ec90521cf" providerId="ADAL" clId="{16CAF8D4-965C-45E5-8AA1-DDC6D367FDFC}" dt="2020-11-20T14:09:48.899" v="980" actId="1076"/>
          <ac:spMkLst>
            <pc:docMk/>
            <pc:sldMk cId="1969111098" sldId="1117"/>
            <ac:spMk id="20" creationId="{2F1B05DE-2D39-40D1-B42B-D438822A3CE8}"/>
          </ac:spMkLst>
        </pc:spChg>
        <pc:spChg chg="mod">
          <ac:chgData name="Vanessa VALETTE" userId="3828d013-c74f-4d92-becf-683ec90521cf" providerId="ADAL" clId="{16CAF8D4-965C-45E5-8AA1-DDC6D367FDFC}" dt="2020-11-20T14:06:43.129" v="948" actId="6549"/>
          <ac:spMkLst>
            <pc:docMk/>
            <pc:sldMk cId="1969111098" sldId="1117"/>
            <ac:spMk id="23" creationId="{C6B570C2-AD79-4097-9875-970C65F62B3D}"/>
          </ac:spMkLst>
        </pc:spChg>
        <pc:spChg chg="mod">
          <ac:chgData name="Vanessa VALETTE" userId="3828d013-c74f-4d92-becf-683ec90521cf" providerId="ADAL" clId="{16CAF8D4-965C-45E5-8AA1-DDC6D367FDFC}" dt="2020-11-20T14:07:00.144" v="952" actId="1076"/>
          <ac:spMkLst>
            <pc:docMk/>
            <pc:sldMk cId="1969111098" sldId="1117"/>
            <ac:spMk id="24" creationId="{056EC485-024A-4CAD-8642-5DEF5B2F35A7}"/>
          </ac:spMkLst>
        </pc:spChg>
        <pc:spChg chg="add del mod">
          <ac:chgData name="Vanessa VALETTE" userId="3828d013-c74f-4d92-becf-683ec90521cf" providerId="ADAL" clId="{16CAF8D4-965C-45E5-8AA1-DDC6D367FDFC}" dt="2020-11-20T13:54:12.785" v="537" actId="478"/>
          <ac:spMkLst>
            <pc:docMk/>
            <pc:sldMk cId="1969111098" sldId="1117"/>
            <ac:spMk id="25" creationId="{8C9541E1-4680-4F8D-A35C-B617AC3AC59C}"/>
          </ac:spMkLst>
        </pc:spChg>
        <pc:spChg chg="add del mod">
          <ac:chgData name="Vanessa VALETTE" userId="3828d013-c74f-4d92-becf-683ec90521cf" providerId="ADAL" clId="{16CAF8D4-965C-45E5-8AA1-DDC6D367FDFC}" dt="2020-11-20T13:54:12.785" v="537" actId="478"/>
          <ac:spMkLst>
            <pc:docMk/>
            <pc:sldMk cId="1969111098" sldId="1117"/>
            <ac:spMk id="26" creationId="{50A2D0E5-364E-4A43-87A8-B880BD046141}"/>
          </ac:spMkLst>
        </pc:spChg>
        <pc:spChg chg="add del mod">
          <ac:chgData name="Vanessa VALETTE" userId="3828d013-c74f-4d92-becf-683ec90521cf" providerId="ADAL" clId="{16CAF8D4-965C-45E5-8AA1-DDC6D367FDFC}" dt="2020-11-20T13:54:12.785" v="537" actId="478"/>
          <ac:spMkLst>
            <pc:docMk/>
            <pc:sldMk cId="1969111098" sldId="1117"/>
            <ac:spMk id="27" creationId="{79503D09-9B7D-4D5C-8351-C3C81E8C72B1}"/>
          </ac:spMkLst>
        </pc:spChg>
        <pc:spChg chg="add mod">
          <ac:chgData name="Vanessa VALETTE" userId="3828d013-c74f-4d92-becf-683ec90521cf" providerId="ADAL" clId="{16CAF8D4-965C-45E5-8AA1-DDC6D367FDFC}" dt="2020-11-20T13:55:43.492" v="550" actId="20577"/>
          <ac:spMkLst>
            <pc:docMk/>
            <pc:sldMk cId="1969111098" sldId="1117"/>
            <ac:spMk id="31" creationId="{23312E18-D6C1-45D4-826F-7C303D4E6126}"/>
          </ac:spMkLst>
        </pc:spChg>
        <pc:grpChg chg="mod">
          <ac:chgData name="Vanessa VALETTE" userId="3828d013-c74f-4d92-becf-683ec90521cf" providerId="ADAL" clId="{16CAF8D4-965C-45E5-8AA1-DDC6D367FDFC}" dt="2020-11-20T14:09:54.505" v="981" actId="1076"/>
          <ac:grpSpMkLst>
            <pc:docMk/>
            <pc:sldMk cId="1969111098" sldId="1117"/>
            <ac:grpSpMk id="21" creationId="{57DEE3C9-D64F-4BC8-ABCB-D748670D73CB}"/>
          </ac:grpSpMkLst>
        </pc:grpChg>
        <pc:grpChg chg="add mod ord">
          <ac:chgData name="Vanessa VALETTE" userId="3828d013-c74f-4d92-becf-683ec90521cf" providerId="ADAL" clId="{16CAF8D4-965C-45E5-8AA1-DDC6D367FDFC}" dt="2020-11-20T13:54:53.671" v="542" actId="167"/>
          <ac:grpSpMkLst>
            <pc:docMk/>
            <pc:sldMk cId="1969111098" sldId="1117"/>
            <ac:grpSpMk id="28" creationId="{2CD03C31-568F-415D-BC31-BDBC99B9BDD0}"/>
          </ac:grpSpMkLst>
        </pc:grpChg>
        <pc:picChg chg="ord">
          <ac:chgData name="Vanessa VALETTE" userId="3828d013-c74f-4d92-becf-683ec90521cf" providerId="ADAL" clId="{16CAF8D4-965C-45E5-8AA1-DDC6D367FDFC}" dt="2020-11-20T13:54:57.381" v="543" actId="167"/>
          <ac:picMkLst>
            <pc:docMk/>
            <pc:sldMk cId="1969111098" sldId="1117"/>
            <ac:picMk id="2" creationId="{00000000-0000-0000-0000-000000000000}"/>
          </ac:picMkLst>
        </pc:picChg>
        <pc:picChg chg="mod">
          <ac:chgData name="Vanessa VALETTE" userId="3828d013-c74f-4d92-becf-683ec90521cf" providerId="ADAL" clId="{16CAF8D4-965C-45E5-8AA1-DDC6D367FDFC}" dt="2020-11-20T13:54:28.188" v="538"/>
          <ac:picMkLst>
            <pc:docMk/>
            <pc:sldMk cId="1969111098" sldId="1117"/>
            <ac:picMk id="8" creationId="{8B517C41-9AFA-4C70-ABA2-D7B5C51D8B61}"/>
          </ac:picMkLst>
        </pc:picChg>
        <pc:picChg chg="mod">
          <ac:chgData name="Vanessa VALETTE" userId="3828d013-c74f-4d92-becf-683ec90521cf" providerId="ADAL" clId="{16CAF8D4-965C-45E5-8AA1-DDC6D367FDFC}" dt="2020-11-20T14:09:48.899" v="980" actId="1076"/>
          <ac:picMkLst>
            <pc:docMk/>
            <pc:sldMk cId="1969111098" sldId="1117"/>
            <ac:picMk id="19" creationId="{851A6C36-C8B0-458F-8124-F6BD4D8301ED}"/>
          </ac:picMkLst>
        </pc:picChg>
        <pc:picChg chg="add mod">
          <ac:chgData name="Vanessa VALETTE" userId="3828d013-c74f-4d92-becf-683ec90521cf" providerId="ADAL" clId="{16CAF8D4-965C-45E5-8AA1-DDC6D367FDFC}" dt="2020-11-20T13:55:32.684" v="547"/>
          <ac:picMkLst>
            <pc:docMk/>
            <pc:sldMk cId="1969111098" sldId="1117"/>
            <ac:picMk id="30" creationId="{4A149F2E-98F8-4E6B-8CDE-4424F40DEFD7}"/>
          </ac:picMkLst>
        </pc:picChg>
      </pc:sldChg>
      <pc:sldChg chg="modSp add modAnim">
        <pc:chgData name="Vanessa VALETTE" userId="3828d013-c74f-4d92-becf-683ec90521cf" providerId="ADAL" clId="{16CAF8D4-965C-45E5-8AA1-DDC6D367FDFC}" dt="2020-11-20T14:18:35.003" v="1244" actId="20577"/>
        <pc:sldMkLst>
          <pc:docMk/>
          <pc:sldMk cId="1782799997" sldId="1118"/>
        </pc:sldMkLst>
        <pc:spChg chg="mod">
          <ac:chgData name="Vanessa VALETTE" userId="3828d013-c74f-4d92-becf-683ec90521cf" providerId="ADAL" clId="{16CAF8D4-965C-45E5-8AA1-DDC6D367FDFC}" dt="2020-11-20T14:01:19.219" v="706" actId="20577"/>
          <ac:spMkLst>
            <pc:docMk/>
            <pc:sldMk cId="1782799997" sldId="1118"/>
            <ac:spMk id="18" creationId="{00000000-0000-0000-0000-000000000000}"/>
          </ac:spMkLst>
        </pc:spChg>
        <pc:spChg chg="mod">
          <ac:chgData name="Vanessa VALETTE" userId="3828d013-c74f-4d92-becf-683ec90521cf" providerId="ADAL" clId="{16CAF8D4-965C-45E5-8AA1-DDC6D367FDFC}" dt="2020-11-20T14:18:35.003" v="1244" actId="20577"/>
          <ac:spMkLst>
            <pc:docMk/>
            <pc:sldMk cId="1782799997" sldId="1118"/>
            <ac:spMk id="23" creationId="{C6B570C2-AD79-4097-9875-970C65F62B3D}"/>
          </ac:spMkLst>
        </pc:spChg>
        <pc:spChg chg="mod">
          <ac:chgData name="Vanessa VALETTE" userId="3828d013-c74f-4d92-becf-683ec90521cf" providerId="ADAL" clId="{16CAF8D4-965C-45E5-8AA1-DDC6D367FDFC}" dt="2020-11-20T14:06:18.301" v="945" actId="20577"/>
          <ac:spMkLst>
            <pc:docMk/>
            <pc:sldMk cId="1782799997" sldId="1118"/>
            <ac:spMk id="24" creationId="{056EC485-024A-4CAD-8642-5DEF5B2F35A7}"/>
          </ac:spMkLst>
        </pc:spChg>
        <pc:picChg chg="mod">
          <ac:chgData name="Vanessa VALETTE" userId="3828d013-c74f-4d92-becf-683ec90521cf" providerId="ADAL" clId="{16CAF8D4-965C-45E5-8AA1-DDC6D367FDFC}" dt="2020-11-20T14:02:52.528" v="708"/>
          <ac:picMkLst>
            <pc:docMk/>
            <pc:sldMk cId="1782799997" sldId="1118"/>
            <ac:picMk id="8" creationId="{8B517C41-9AFA-4C70-ABA2-D7B5C51D8B61}"/>
          </ac:picMkLst>
        </pc:picChg>
        <pc:picChg chg="mod">
          <ac:chgData name="Vanessa VALETTE" userId="3828d013-c74f-4d92-becf-683ec90521cf" providerId="ADAL" clId="{16CAF8D4-965C-45E5-8AA1-DDC6D367FDFC}" dt="2020-11-20T14:03:03.797" v="709"/>
          <ac:picMkLst>
            <pc:docMk/>
            <pc:sldMk cId="1782799997" sldId="1118"/>
            <ac:picMk id="19" creationId="{851A6C36-C8B0-458F-8124-F6BD4D8301ED}"/>
          </ac:picMkLst>
        </pc:picChg>
        <pc:picChg chg="mod">
          <ac:chgData name="Vanessa VALETTE" userId="3828d013-c74f-4d92-becf-683ec90521cf" providerId="ADAL" clId="{16CAF8D4-965C-45E5-8AA1-DDC6D367FDFC}" dt="2020-11-20T14:03:17.482" v="710"/>
          <ac:picMkLst>
            <pc:docMk/>
            <pc:sldMk cId="1782799997" sldId="1118"/>
            <ac:picMk id="30" creationId="{4A149F2E-98F8-4E6B-8CDE-4424F40DEFD7}"/>
          </ac:picMkLst>
        </pc:picChg>
      </pc:sldChg>
      <pc:sldChg chg="addSp delSp modSp add ord modAnim">
        <pc:chgData name="Vanessa VALETTE" userId="3828d013-c74f-4d92-becf-683ec90521cf" providerId="ADAL" clId="{16CAF8D4-965C-45E5-8AA1-DDC6D367FDFC}" dt="2020-11-20T14:50:37.676" v="1626"/>
        <pc:sldMkLst>
          <pc:docMk/>
          <pc:sldMk cId="1622358172" sldId="1119"/>
        </pc:sldMkLst>
        <pc:spChg chg="del">
          <ac:chgData name="Vanessa VALETTE" userId="3828d013-c74f-4d92-becf-683ec90521cf" providerId="ADAL" clId="{16CAF8D4-965C-45E5-8AA1-DDC6D367FDFC}" dt="2020-11-20T14:21:45.444" v="1378" actId="478"/>
          <ac:spMkLst>
            <pc:docMk/>
            <pc:sldMk cId="1622358172" sldId="1119"/>
            <ac:spMk id="11" creationId="{B1494E02-8349-4A2C-A80D-F287ACB3D8DA}"/>
          </ac:spMkLst>
        </pc:spChg>
        <pc:spChg chg="mod">
          <ac:chgData name="Vanessa VALETTE" userId="3828d013-c74f-4d92-becf-683ec90521cf" providerId="ADAL" clId="{16CAF8D4-965C-45E5-8AA1-DDC6D367FDFC}" dt="2020-11-20T14:11:24.324" v="1025" actId="20577"/>
          <ac:spMkLst>
            <pc:docMk/>
            <pc:sldMk cId="1622358172" sldId="1119"/>
            <ac:spMk id="18" creationId="{00000000-0000-0000-0000-000000000000}"/>
          </ac:spMkLst>
        </pc:spChg>
        <pc:spChg chg="del">
          <ac:chgData name="Vanessa VALETTE" userId="3828d013-c74f-4d92-becf-683ec90521cf" providerId="ADAL" clId="{16CAF8D4-965C-45E5-8AA1-DDC6D367FDFC}" dt="2020-11-20T14:21:45.444" v="1378" actId="478"/>
          <ac:spMkLst>
            <pc:docMk/>
            <pc:sldMk cId="1622358172" sldId="1119"/>
            <ac:spMk id="20" creationId="{2F1B05DE-2D39-40D1-B42B-D438822A3CE8}"/>
          </ac:spMkLst>
        </pc:spChg>
        <pc:spChg chg="mod">
          <ac:chgData name="Vanessa VALETTE" userId="3828d013-c74f-4d92-becf-683ec90521cf" providerId="ADAL" clId="{16CAF8D4-965C-45E5-8AA1-DDC6D367FDFC}" dt="2020-11-20T14:21:20.396" v="1377" actId="108"/>
          <ac:spMkLst>
            <pc:docMk/>
            <pc:sldMk cId="1622358172" sldId="1119"/>
            <ac:spMk id="23" creationId="{C6B570C2-AD79-4097-9875-970C65F62B3D}"/>
          </ac:spMkLst>
        </pc:spChg>
        <pc:spChg chg="mod">
          <ac:chgData name="Vanessa VALETTE" userId="3828d013-c74f-4d92-becf-683ec90521cf" providerId="ADAL" clId="{16CAF8D4-965C-45E5-8AA1-DDC6D367FDFC}" dt="2020-11-20T14:20:37.794" v="1349" actId="20577"/>
          <ac:spMkLst>
            <pc:docMk/>
            <pc:sldMk cId="1622358172" sldId="1119"/>
            <ac:spMk id="24" creationId="{056EC485-024A-4CAD-8642-5DEF5B2F35A7}"/>
          </ac:spMkLst>
        </pc:spChg>
        <pc:spChg chg="add mod">
          <ac:chgData name="Vanessa VALETTE" userId="3828d013-c74f-4d92-becf-683ec90521cf" providerId="ADAL" clId="{16CAF8D4-965C-45E5-8AA1-DDC6D367FDFC}" dt="2020-11-20T14:22:58.344" v="1391" actId="1076"/>
          <ac:spMkLst>
            <pc:docMk/>
            <pc:sldMk cId="1622358172" sldId="1119"/>
            <ac:spMk id="25" creationId="{220FF911-EAE9-423D-9754-B0AF3A1EE8AA}"/>
          </ac:spMkLst>
        </pc:spChg>
        <pc:spChg chg="add mod">
          <ac:chgData name="Vanessa VALETTE" userId="3828d013-c74f-4d92-becf-683ec90521cf" providerId="ADAL" clId="{16CAF8D4-965C-45E5-8AA1-DDC6D367FDFC}" dt="2020-11-20T14:25:58.531" v="1421" actId="1076"/>
          <ac:spMkLst>
            <pc:docMk/>
            <pc:sldMk cId="1622358172" sldId="1119"/>
            <ac:spMk id="26" creationId="{60FD25A1-70EB-4AE2-A941-AF2FC8569F0B}"/>
          </ac:spMkLst>
        </pc:spChg>
        <pc:spChg chg="add mod">
          <ac:chgData name="Vanessa VALETTE" userId="3828d013-c74f-4d92-becf-683ec90521cf" providerId="ADAL" clId="{16CAF8D4-965C-45E5-8AA1-DDC6D367FDFC}" dt="2020-11-20T14:31:07.159" v="1484" actId="1076"/>
          <ac:spMkLst>
            <pc:docMk/>
            <pc:sldMk cId="1622358172" sldId="1119"/>
            <ac:spMk id="27" creationId="{4682C0C0-88D1-497E-8755-9DB3DA136F3B}"/>
          </ac:spMkLst>
        </pc:spChg>
        <pc:spChg chg="del">
          <ac:chgData name="Vanessa VALETTE" userId="3828d013-c74f-4d92-becf-683ec90521cf" providerId="ADAL" clId="{16CAF8D4-965C-45E5-8AA1-DDC6D367FDFC}" dt="2020-11-20T14:11:33.741" v="1028" actId="478"/>
          <ac:spMkLst>
            <pc:docMk/>
            <pc:sldMk cId="1622358172" sldId="1119"/>
            <ac:spMk id="31" creationId="{23312E18-D6C1-45D4-826F-7C303D4E6126}"/>
          </ac:spMkLst>
        </pc:spChg>
        <pc:spChg chg="add mod">
          <ac:chgData name="Vanessa VALETTE" userId="3828d013-c74f-4d92-becf-683ec90521cf" providerId="ADAL" clId="{16CAF8D4-965C-45E5-8AA1-DDC6D367FDFC}" dt="2020-11-20T14:31:03.451" v="1483" actId="1076"/>
          <ac:spMkLst>
            <pc:docMk/>
            <pc:sldMk cId="1622358172" sldId="1119"/>
            <ac:spMk id="32" creationId="{440E1574-4D52-4D71-85EA-C9CF0C417AE6}"/>
          </ac:spMkLst>
        </pc:spChg>
        <pc:spChg chg="add mod">
          <ac:chgData name="Vanessa VALETTE" userId="3828d013-c74f-4d92-becf-683ec90521cf" providerId="ADAL" clId="{16CAF8D4-965C-45E5-8AA1-DDC6D367FDFC}" dt="2020-11-20T14:26:50.835" v="1433" actId="1076"/>
          <ac:spMkLst>
            <pc:docMk/>
            <pc:sldMk cId="1622358172" sldId="1119"/>
            <ac:spMk id="33" creationId="{400D1E61-5354-4FBC-98B9-697DA0B4F8F6}"/>
          </ac:spMkLst>
        </pc:spChg>
        <pc:spChg chg="add mod">
          <ac:chgData name="Vanessa VALETTE" userId="3828d013-c74f-4d92-becf-683ec90521cf" providerId="ADAL" clId="{16CAF8D4-965C-45E5-8AA1-DDC6D367FDFC}" dt="2020-11-20T14:30:42.007" v="1478" actId="465"/>
          <ac:spMkLst>
            <pc:docMk/>
            <pc:sldMk cId="1622358172" sldId="1119"/>
            <ac:spMk id="34" creationId="{27EAB19A-7103-4E8D-B68B-6512CA76417F}"/>
          </ac:spMkLst>
        </pc:spChg>
        <pc:spChg chg="add mod">
          <ac:chgData name="Vanessa VALETTE" userId="3828d013-c74f-4d92-becf-683ec90521cf" providerId="ADAL" clId="{16CAF8D4-965C-45E5-8AA1-DDC6D367FDFC}" dt="2020-11-20T14:30:42.007" v="1478" actId="465"/>
          <ac:spMkLst>
            <pc:docMk/>
            <pc:sldMk cId="1622358172" sldId="1119"/>
            <ac:spMk id="35" creationId="{850B69AC-298A-4F53-BFFE-888136BA8F73}"/>
          </ac:spMkLst>
        </pc:spChg>
        <pc:spChg chg="add mod">
          <ac:chgData name="Vanessa VALETTE" userId="3828d013-c74f-4d92-becf-683ec90521cf" providerId="ADAL" clId="{16CAF8D4-965C-45E5-8AA1-DDC6D367FDFC}" dt="2020-11-20T14:30:42.007" v="1478" actId="465"/>
          <ac:spMkLst>
            <pc:docMk/>
            <pc:sldMk cId="1622358172" sldId="1119"/>
            <ac:spMk id="36" creationId="{F4C682AF-DB76-4F8A-B227-C6A809817F01}"/>
          </ac:spMkLst>
        </pc:spChg>
        <pc:spChg chg="add mod">
          <ac:chgData name="Vanessa VALETTE" userId="3828d013-c74f-4d92-becf-683ec90521cf" providerId="ADAL" clId="{16CAF8D4-965C-45E5-8AA1-DDC6D367FDFC}" dt="2020-11-20T14:30:45.511" v="1479" actId="1076"/>
          <ac:spMkLst>
            <pc:docMk/>
            <pc:sldMk cId="1622358172" sldId="1119"/>
            <ac:spMk id="37" creationId="{445AFD55-857B-461D-AA22-0A4787B38804}"/>
          </ac:spMkLst>
        </pc:spChg>
        <pc:grpChg chg="mod">
          <ac:chgData name="Vanessa VALETTE" userId="3828d013-c74f-4d92-becf-683ec90521cf" providerId="ADAL" clId="{16CAF8D4-965C-45E5-8AA1-DDC6D367FDFC}" dt="2020-11-20T14:30:59.945" v="1482" actId="1076"/>
          <ac:grpSpMkLst>
            <pc:docMk/>
            <pc:sldMk cId="1622358172" sldId="1119"/>
            <ac:grpSpMk id="3" creationId="{00000000-0000-0000-0000-000000000000}"/>
          </ac:grpSpMkLst>
        </pc:grpChg>
        <pc:grpChg chg="del">
          <ac:chgData name="Vanessa VALETTE" userId="3828d013-c74f-4d92-becf-683ec90521cf" providerId="ADAL" clId="{16CAF8D4-965C-45E5-8AA1-DDC6D367FDFC}" dt="2020-11-20T14:11:29.633" v="1026" actId="478"/>
          <ac:grpSpMkLst>
            <pc:docMk/>
            <pc:sldMk cId="1622358172" sldId="1119"/>
            <ac:grpSpMk id="28" creationId="{2CD03C31-568F-415D-BC31-BDBC99B9BDD0}"/>
          </ac:grpSpMkLst>
        </pc:grpChg>
        <pc:picChg chg="mod ord">
          <ac:chgData name="Vanessa VALETTE" userId="3828d013-c74f-4d92-becf-683ec90521cf" providerId="ADAL" clId="{16CAF8D4-965C-45E5-8AA1-DDC6D367FDFC}" dt="2020-11-20T14:25:51.291" v="1420" actId="167"/>
          <ac:picMkLst>
            <pc:docMk/>
            <pc:sldMk cId="1622358172" sldId="1119"/>
            <ac:picMk id="2" creationId="{00000000-0000-0000-0000-000000000000}"/>
          </ac:picMkLst>
        </pc:picChg>
        <pc:picChg chg="mod">
          <ac:chgData name="Vanessa VALETTE" userId="3828d013-c74f-4d92-becf-683ec90521cf" providerId="ADAL" clId="{16CAF8D4-965C-45E5-8AA1-DDC6D367FDFC}" dt="2020-11-20T14:30:50.967" v="1480" actId="1076"/>
          <ac:picMkLst>
            <pc:docMk/>
            <pc:sldMk cId="1622358172" sldId="1119"/>
            <ac:picMk id="8" creationId="{8B517C41-9AFA-4C70-ABA2-D7B5C51D8B61}"/>
          </ac:picMkLst>
        </pc:picChg>
        <pc:picChg chg="del">
          <ac:chgData name="Vanessa VALETTE" userId="3828d013-c74f-4d92-becf-683ec90521cf" providerId="ADAL" clId="{16CAF8D4-965C-45E5-8AA1-DDC6D367FDFC}" dt="2020-11-20T14:21:47.099" v="1379" actId="478"/>
          <ac:picMkLst>
            <pc:docMk/>
            <pc:sldMk cId="1622358172" sldId="1119"/>
            <ac:picMk id="19" creationId="{851A6C36-C8B0-458F-8124-F6BD4D8301ED}"/>
          </ac:picMkLst>
        </pc:picChg>
        <pc:picChg chg="del">
          <ac:chgData name="Vanessa VALETTE" userId="3828d013-c74f-4d92-becf-683ec90521cf" providerId="ADAL" clId="{16CAF8D4-965C-45E5-8AA1-DDC6D367FDFC}" dt="2020-11-20T14:11:31.747" v="1027" actId="478"/>
          <ac:picMkLst>
            <pc:docMk/>
            <pc:sldMk cId="1622358172" sldId="1119"/>
            <ac:picMk id="30" creationId="{4A149F2E-98F8-4E6B-8CDE-4424F40DEFD7}"/>
          </ac:picMkLst>
        </pc:picChg>
      </pc:sldChg>
      <pc:sldChg chg="addSp delSp modSp add delAnim modAnim">
        <pc:chgData name="Vanessa VALETTE" userId="3828d013-c74f-4d92-becf-683ec90521cf" providerId="ADAL" clId="{16CAF8D4-965C-45E5-8AA1-DDC6D367FDFC}" dt="2020-11-20T15:34:02.841" v="2059"/>
        <pc:sldMkLst>
          <pc:docMk/>
          <pc:sldMk cId="667913390" sldId="1120"/>
        </pc:sldMkLst>
        <pc:spChg chg="del">
          <ac:chgData name="Vanessa VALETTE" userId="3828d013-c74f-4d92-becf-683ec90521cf" providerId="ADAL" clId="{16CAF8D4-965C-45E5-8AA1-DDC6D367FDFC}" dt="2020-11-20T15:33:56.966" v="2058" actId="478"/>
          <ac:spMkLst>
            <pc:docMk/>
            <pc:sldMk cId="667913390" sldId="1120"/>
            <ac:spMk id="11" creationId="{B1494E02-8349-4A2C-A80D-F287ACB3D8DA}"/>
          </ac:spMkLst>
        </pc:spChg>
        <pc:spChg chg="mod">
          <ac:chgData name="Vanessa VALETTE" userId="3828d013-c74f-4d92-becf-683ec90521cf" providerId="ADAL" clId="{16CAF8D4-965C-45E5-8AA1-DDC6D367FDFC}" dt="2020-11-20T14:52:48.229" v="1845" actId="20577"/>
          <ac:spMkLst>
            <pc:docMk/>
            <pc:sldMk cId="667913390" sldId="1120"/>
            <ac:spMk id="18" creationId="{00000000-0000-0000-0000-000000000000}"/>
          </ac:spMkLst>
        </pc:spChg>
        <pc:spChg chg="del">
          <ac:chgData name="Vanessa VALETTE" userId="3828d013-c74f-4d92-becf-683ec90521cf" providerId="ADAL" clId="{16CAF8D4-965C-45E5-8AA1-DDC6D367FDFC}" dt="2020-11-20T14:53:04.899" v="1847" actId="478"/>
          <ac:spMkLst>
            <pc:docMk/>
            <pc:sldMk cId="667913390" sldId="1120"/>
            <ac:spMk id="20" creationId="{2F1B05DE-2D39-40D1-B42B-D438822A3CE8}"/>
          </ac:spMkLst>
        </pc:spChg>
        <pc:spChg chg="del">
          <ac:chgData name="Vanessa VALETTE" userId="3828d013-c74f-4d92-becf-683ec90521cf" providerId="ADAL" clId="{16CAF8D4-965C-45E5-8AA1-DDC6D367FDFC}" dt="2020-11-20T15:17:29.773" v="1954" actId="478"/>
          <ac:spMkLst>
            <pc:docMk/>
            <pc:sldMk cId="667913390" sldId="1120"/>
            <ac:spMk id="23" creationId="{C6B570C2-AD79-4097-9875-970C65F62B3D}"/>
          </ac:spMkLst>
        </pc:spChg>
        <pc:spChg chg="del">
          <ac:chgData name="Vanessa VALETTE" userId="3828d013-c74f-4d92-becf-683ec90521cf" providerId="ADAL" clId="{16CAF8D4-965C-45E5-8AA1-DDC6D367FDFC}" dt="2020-11-20T15:17:32.598" v="1955" actId="478"/>
          <ac:spMkLst>
            <pc:docMk/>
            <pc:sldMk cId="667913390" sldId="1120"/>
            <ac:spMk id="24" creationId="{056EC485-024A-4CAD-8642-5DEF5B2F35A7}"/>
          </ac:spMkLst>
        </pc:spChg>
        <pc:spChg chg="add del">
          <ac:chgData name="Vanessa VALETTE" userId="3828d013-c74f-4d92-becf-683ec90521cf" providerId="ADAL" clId="{16CAF8D4-965C-45E5-8AA1-DDC6D367FDFC}" dt="2020-11-20T15:18:15.178" v="1957"/>
          <ac:spMkLst>
            <pc:docMk/>
            <pc:sldMk cId="667913390" sldId="1120"/>
            <ac:spMk id="25" creationId="{3B277C83-DEC3-4FB5-94BF-0FC3C66FACD2}"/>
          </ac:spMkLst>
        </pc:spChg>
        <pc:spChg chg="add mod">
          <ac:chgData name="Vanessa VALETTE" userId="3828d013-c74f-4d92-becf-683ec90521cf" providerId="ADAL" clId="{16CAF8D4-965C-45E5-8AA1-DDC6D367FDFC}" dt="2020-11-20T15:19:11.941" v="2043" actId="1076"/>
          <ac:spMkLst>
            <pc:docMk/>
            <pc:sldMk cId="667913390" sldId="1120"/>
            <ac:spMk id="26" creationId="{DD6BC003-EAFF-4659-AC3C-403180120C52}"/>
          </ac:spMkLst>
        </pc:spChg>
        <pc:spChg chg="del topLvl">
          <ac:chgData name="Vanessa VALETTE" userId="3828d013-c74f-4d92-becf-683ec90521cf" providerId="ADAL" clId="{16CAF8D4-965C-45E5-8AA1-DDC6D367FDFC}" dt="2020-11-20T14:53:15.906" v="1853" actId="478"/>
          <ac:spMkLst>
            <pc:docMk/>
            <pc:sldMk cId="667913390" sldId="1120"/>
            <ac:spMk id="29" creationId="{778FECF7-77F7-418B-913B-7605ABF20AD8}"/>
          </ac:spMkLst>
        </pc:spChg>
        <pc:spChg chg="del">
          <ac:chgData name="Vanessa VALETTE" userId="3828d013-c74f-4d92-becf-683ec90521cf" providerId="ADAL" clId="{16CAF8D4-965C-45E5-8AA1-DDC6D367FDFC}" dt="2020-11-20T14:53:14.746" v="1852" actId="478"/>
          <ac:spMkLst>
            <pc:docMk/>
            <pc:sldMk cId="667913390" sldId="1120"/>
            <ac:spMk id="31" creationId="{23312E18-D6C1-45D4-826F-7C303D4E6126}"/>
          </ac:spMkLst>
        </pc:spChg>
        <pc:grpChg chg="add del">
          <ac:chgData name="Vanessa VALETTE" userId="3828d013-c74f-4d92-becf-683ec90521cf" providerId="ADAL" clId="{16CAF8D4-965C-45E5-8AA1-DDC6D367FDFC}" dt="2020-11-20T14:53:09.484" v="1850" actId="478"/>
          <ac:grpSpMkLst>
            <pc:docMk/>
            <pc:sldMk cId="667913390" sldId="1120"/>
            <ac:grpSpMk id="3" creationId="{00000000-0000-0000-0000-000000000000}"/>
          </ac:grpSpMkLst>
        </pc:grpChg>
        <pc:grpChg chg="del">
          <ac:chgData name="Vanessa VALETTE" userId="3828d013-c74f-4d92-becf-683ec90521cf" providerId="ADAL" clId="{16CAF8D4-965C-45E5-8AA1-DDC6D367FDFC}" dt="2020-11-20T14:53:02.714" v="1846" actId="478"/>
          <ac:grpSpMkLst>
            <pc:docMk/>
            <pc:sldMk cId="667913390" sldId="1120"/>
            <ac:grpSpMk id="21" creationId="{57DEE3C9-D64F-4BC8-ABCB-D748670D73CB}"/>
          </ac:grpSpMkLst>
        </pc:grpChg>
        <pc:grpChg chg="del">
          <ac:chgData name="Vanessa VALETTE" userId="3828d013-c74f-4d92-becf-683ec90521cf" providerId="ADAL" clId="{16CAF8D4-965C-45E5-8AA1-DDC6D367FDFC}" dt="2020-11-20T14:53:15.906" v="1853" actId="478"/>
          <ac:grpSpMkLst>
            <pc:docMk/>
            <pc:sldMk cId="667913390" sldId="1120"/>
            <ac:grpSpMk id="28" creationId="{2CD03C31-568F-415D-BC31-BDBC99B9BDD0}"/>
          </ac:grpSpMkLst>
        </pc:grpChg>
        <pc:picChg chg="mod">
          <ac:chgData name="Vanessa VALETTE" userId="3828d013-c74f-4d92-becf-683ec90521cf" providerId="ADAL" clId="{16CAF8D4-965C-45E5-8AA1-DDC6D367FDFC}" dt="2020-11-20T15:19:06.948" v="2041" actId="1076"/>
          <ac:picMkLst>
            <pc:docMk/>
            <pc:sldMk cId="667913390" sldId="1120"/>
            <ac:picMk id="2" creationId="{00000000-0000-0000-0000-000000000000}"/>
          </ac:picMkLst>
        </pc:picChg>
        <pc:picChg chg="add del">
          <ac:chgData name="Vanessa VALETTE" userId="3828d013-c74f-4d92-becf-683ec90521cf" providerId="ADAL" clId="{16CAF8D4-965C-45E5-8AA1-DDC6D367FDFC}" dt="2020-11-20T15:19:13.899" v="2044" actId="478"/>
          <ac:picMkLst>
            <pc:docMk/>
            <pc:sldMk cId="667913390" sldId="1120"/>
            <ac:picMk id="7" creationId="{53BFC8EE-2C92-44CE-A12B-1C5BB3A3FD10}"/>
          </ac:picMkLst>
        </pc:picChg>
        <pc:picChg chg="mod">
          <ac:chgData name="Vanessa VALETTE" userId="3828d013-c74f-4d92-becf-683ec90521cf" providerId="ADAL" clId="{16CAF8D4-965C-45E5-8AA1-DDC6D367FDFC}" dt="2020-11-20T15:34:02.841" v="2059"/>
          <ac:picMkLst>
            <pc:docMk/>
            <pc:sldMk cId="667913390" sldId="1120"/>
            <ac:picMk id="8" creationId="{8B517C41-9AFA-4C70-ABA2-D7B5C51D8B61}"/>
          </ac:picMkLst>
        </pc:picChg>
        <pc:picChg chg="del">
          <ac:chgData name="Vanessa VALETTE" userId="3828d013-c74f-4d92-becf-683ec90521cf" providerId="ADAL" clId="{16CAF8D4-965C-45E5-8AA1-DDC6D367FDFC}" dt="2020-11-20T14:53:06.522" v="1848" actId="478"/>
          <ac:picMkLst>
            <pc:docMk/>
            <pc:sldMk cId="667913390" sldId="1120"/>
            <ac:picMk id="19" creationId="{851A6C36-C8B0-458F-8124-F6BD4D8301ED}"/>
          </ac:picMkLst>
        </pc:picChg>
        <pc:picChg chg="del">
          <ac:chgData name="Vanessa VALETTE" userId="3828d013-c74f-4d92-becf-683ec90521cf" providerId="ADAL" clId="{16CAF8D4-965C-45E5-8AA1-DDC6D367FDFC}" dt="2020-11-20T14:53:11.690" v="1851" actId="478"/>
          <ac:picMkLst>
            <pc:docMk/>
            <pc:sldMk cId="667913390" sldId="1120"/>
            <ac:picMk id="30" creationId="{4A149F2E-98F8-4E6B-8CDE-4424F40DEFD7}"/>
          </ac:picMkLst>
        </pc:picChg>
        <pc:cxnChg chg="add del mod">
          <ac:chgData name="Vanessa VALETTE" userId="3828d013-c74f-4d92-becf-683ec90521cf" providerId="ADAL" clId="{16CAF8D4-965C-45E5-8AA1-DDC6D367FDFC}" dt="2020-11-20T15:33:54.731" v="2057" actId="478"/>
          <ac:cxnSpMkLst>
            <pc:docMk/>
            <pc:sldMk cId="667913390" sldId="1120"/>
            <ac:cxnSpMk id="6" creationId="{07937540-646D-49A4-ABBD-49EE7BFE15AB}"/>
          </ac:cxnSpMkLst>
        </pc:cxnChg>
      </pc:sldChg>
      <pc:sldChg chg="addSp delSp modSp add modAnim modNotesTx">
        <pc:chgData name="Vanessa VALETTE" userId="3828d013-c74f-4d92-becf-683ec90521cf" providerId="ADAL" clId="{16CAF8D4-965C-45E5-8AA1-DDC6D367FDFC}" dt="2020-11-27T11:18:38.292" v="2104" actId="6549"/>
        <pc:sldMkLst>
          <pc:docMk/>
          <pc:sldMk cId="1427770425" sldId="1121"/>
        </pc:sldMkLst>
        <pc:spChg chg="add mod">
          <ac:chgData name="Vanessa VALETTE" userId="3828d013-c74f-4d92-becf-683ec90521cf" providerId="ADAL" clId="{16CAF8D4-965C-45E5-8AA1-DDC6D367FDFC}" dt="2020-11-20T15:19:37.505" v="2047" actId="1076"/>
          <ac:spMkLst>
            <pc:docMk/>
            <pc:sldMk cId="1427770425" sldId="1121"/>
            <ac:spMk id="9" creationId="{1BFD6ECA-5FA4-4041-988B-78B23A109EFC}"/>
          </ac:spMkLst>
        </pc:spChg>
        <pc:spChg chg="mod">
          <ac:chgData name="Vanessa VALETTE" userId="3828d013-c74f-4d92-becf-683ec90521cf" providerId="ADAL" clId="{16CAF8D4-965C-45E5-8AA1-DDC6D367FDFC}" dt="2020-11-27T11:18:38.292" v="2104" actId="6549"/>
          <ac:spMkLst>
            <pc:docMk/>
            <pc:sldMk cId="1427770425" sldId="1121"/>
            <ac:spMk id="17" creationId="{60875E7F-E2F9-4D34-B9D1-55CD8BBD9DF5}"/>
          </ac:spMkLst>
        </pc:spChg>
        <pc:spChg chg="mod">
          <ac:chgData name="Vanessa VALETTE" userId="3828d013-c74f-4d92-becf-683ec90521cf" providerId="ADAL" clId="{16CAF8D4-965C-45E5-8AA1-DDC6D367FDFC}" dt="2020-11-20T15:16:52.639" v="1948" actId="1076"/>
          <ac:spMkLst>
            <pc:docMk/>
            <pc:sldMk cId="1427770425" sldId="1121"/>
            <ac:spMk id="18" creationId="{E3CEECF6-7500-4ABC-8F84-43AA2B1CB4F8}"/>
          </ac:spMkLst>
        </pc:spChg>
        <pc:picChg chg="add mod">
          <ac:chgData name="Vanessa VALETTE" userId="3828d013-c74f-4d92-becf-683ec90521cf" providerId="ADAL" clId="{16CAF8D4-965C-45E5-8AA1-DDC6D367FDFC}" dt="2020-11-20T15:19:37.505" v="2047" actId="1076"/>
          <ac:picMkLst>
            <pc:docMk/>
            <pc:sldMk cId="1427770425" sldId="1121"/>
            <ac:picMk id="7" creationId="{5AB9A73F-A4ED-4D1B-95FD-B8E771D057A8}"/>
          </ac:picMkLst>
        </pc:picChg>
        <pc:picChg chg="add mod">
          <ac:chgData name="Vanessa VALETTE" userId="3828d013-c74f-4d92-becf-683ec90521cf" providerId="ADAL" clId="{16CAF8D4-965C-45E5-8AA1-DDC6D367FDFC}" dt="2020-11-20T15:20:00.717" v="2053" actId="1076"/>
          <ac:picMkLst>
            <pc:docMk/>
            <pc:sldMk cId="1427770425" sldId="1121"/>
            <ac:picMk id="8" creationId="{E5981D73-ACCA-4834-8893-02C408E0B2F8}"/>
          </ac:picMkLst>
        </pc:picChg>
        <pc:picChg chg="add mod">
          <ac:chgData name="Vanessa VALETTE" userId="3828d013-c74f-4d92-becf-683ec90521cf" providerId="ADAL" clId="{16CAF8D4-965C-45E5-8AA1-DDC6D367FDFC}" dt="2020-11-20T15:20:04.469" v="2056" actId="1076"/>
          <ac:picMkLst>
            <pc:docMk/>
            <pc:sldMk cId="1427770425" sldId="1121"/>
            <ac:picMk id="10" creationId="{0DCD1BDE-6EFB-46A1-A4F6-B906ABD57D54}"/>
          </ac:picMkLst>
        </pc:picChg>
        <pc:picChg chg="del">
          <ac:chgData name="Vanessa VALETTE" userId="3828d013-c74f-4d92-becf-683ec90521cf" providerId="ADAL" clId="{16CAF8D4-965C-45E5-8AA1-DDC6D367FDFC}" dt="2020-11-20T15:16:55.028" v="1949" actId="478"/>
          <ac:picMkLst>
            <pc:docMk/>
            <pc:sldMk cId="1427770425" sldId="1121"/>
            <ac:picMk id="2050" creationId="{8497B6CC-65F4-4C44-92BD-50F909571322}"/>
          </ac:picMkLst>
        </pc:picChg>
      </pc:sldChg>
      <pc:sldMasterChg chg="delSldLayout">
        <pc:chgData name="Vanessa VALETTE" userId="3828d013-c74f-4d92-becf-683ec90521cf" providerId="ADAL" clId="{16CAF8D4-965C-45E5-8AA1-DDC6D367FDFC}" dt="2020-11-20T14:05:59.454" v="900" actId="2696"/>
        <pc:sldMasterMkLst>
          <pc:docMk/>
          <pc:sldMasterMk cId="0" sldId="2147483648"/>
        </pc:sldMasterMkLst>
      </pc:sldMasterChg>
    </pc:docChg>
  </pc:docChgLst>
  <pc:docChgLst>
    <pc:chgData name="Vanessa VALETTE" userId="3828d013-c74f-4d92-becf-683ec90521cf" providerId="ADAL" clId="{0011BB03-7E83-4DDB-82DF-C2E9E718FD5F}"/>
    <pc:docChg chg="undo custSel addSld delSld modSld">
      <pc:chgData name="Vanessa VALETTE" userId="3828d013-c74f-4d92-becf-683ec90521cf" providerId="ADAL" clId="{0011BB03-7E83-4DDB-82DF-C2E9E718FD5F}" dt="2020-12-22T14:37:18.567" v="571" actId="313"/>
      <pc:docMkLst>
        <pc:docMk/>
      </pc:docMkLst>
      <pc:sldChg chg="modNotesTx">
        <pc:chgData name="Vanessa VALETTE" userId="3828d013-c74f-4d92-becf-683ec90521cf" providerId="ADAL" clId="{0011BB03-7E83-4DDB-82DF-C2E9E718FD5F}" dt="2020-12-22T14:33:15.544" v="117" actId="20577"/>
        <pc:sldMkLst>
          <pc:docMk/>
          <pc:sldMk cId="0" sldId="257"/>
        </pc:sldMkLst>
      </pc:sldChg>
      <pc:sldChg chg="modNotesTx">
        <pc:chgData name="Vanessa VALETTE" userId="3828d013-c74f-4d92-becf-683ec90521cf" providerId="ADAL" clId="{0011BB03-7E83-4DDB-82DF-C2E9E718FD5F}" dt="2020-12-22T14:34:12.568" v="306" actId="20577"/>
        <pc:sldMkLst>
          <pc:docMk/>
          <pc:sldMk cId="0" sldId="259"/>
        </pc:sldMkLst>
      </pc:sldChg>
      <pc:sldChg chg="modNotesTx">
        <pc:chgData name="Vanessa VALETTE" userId="3828d013-c74f-4d92-becf-683ec90521cf" providerId="ADAL" clId="{0011BB03-7E83-4DDB-82DF-C2E9E718FD5F}" dt="2020-12-22T14:34:30.200" v="352" actId="20577"/>
        <pc:sldMkLst>
          <pc:docMk/>
          <pc:sldMk cId="0" sldId="261"/>
        </pc:sldMkLst>
      </pc:sldChg>
      <pc:sldChg chg="modNotesTx">
        <pc:chgData name="Vanessa VALETTE" userId="3828d013-c74f-4d92-becf-683ec90521cf" providerId="ADAL" clId="{0011BB03-7E83-4DDB-82DF-C2E9E718FD5F}" dt="2020-12-22T14:33:30.144" v="170" actId="20577"/>
        <pc:sldMkLst>
          <pc:docMk/>
          <pc:sldMk cId="0" sldId="262"/>
        </pc:sldMkLst>
      </pc:sldChg>
      <pc:sldChg chg="modNotesTx">
        <pc:chgData name="Vanessa VALETTE" userId="3828d013-c74f-4d92-becf-683ec90521cf" providerId="ADAL" clId="{0011BB03-7E83-4DDB-82DF-C2E9E718FD5F}" dt="2020-12-22T14:37:18.567" v="571" actId="313"/>
        <pc:sldMkLst>
          <pc:docMk/>
          <pc:sldMk cId="4254513346" sldId="1115"/>
        </pc:sldMkLst>
      </pc:sldChg>
      <pc:sldChg chg="modNotesTx">
        <pc:chgData name="Vanessa VALETTE" userId="3828d013-c74f-4d92-becf-683ec90521cf" providerId="ADAL" clId="{0011BB03-7E83-4DDB-82DF-C2E9E718FD5F}" dt="2020-12-22T14:36:53.286" v="550" actId="313"/>
        <pc:sldMkLst>
          <pc:docMk/>
          <pc:sldMk cId="1622358172" sldId="1119"/>
        </pc:sldMkLst>
      </pc:sldChg>
      <pc:sldChg chg="add del">
        <pc:chgData name="Vanessa VALETTE" userId="3828d013-c74f-4d92-becf-683ec90521cf" providerId="ADAL" clId="{0011BB03-7E83-4DDB-82DF-C2E9E718FD5F}" dt="2020-12-22T13:56:55.261" v="1"/>
        <pc:sldMkLst>
          <pc:docMk/>
          <pc:sldMk cId="1366432353" sldId="1122"/>
        </pc:sldMkLst>
      </pc:sldChg>
      <pc:sldChg chg="delSp modSp add modNotesTx">
        <pc:chgData name="Vanessa VALETTE" userId="3828d013-c74f-4d92-becf-683ec90521cf" providerId="ADAL" clId="{0011BB03-7E83-4DDB-82DF-C2E9E718FD5F}" dt="2020-12-22T14:33:49.398" v="216" actId="6549"/>
        <pc:sldMkLst>
          <pc:docMk/>
          <pc:sldMk cId="3074000449" sldId="1122"/>
        </pc:sldMkLst>
        <pc:spChg chg="mod">
          <ac:chgData name="Vanessa VALETTE" userId="3828d013-c74f-4d92-becf-683ec90521cf" providerId="ADAL" clId="{0011BB03-7E83-4DDB-82DF-C2E9E718FD5F}" dt="2020-12-22T14:32:44.098" v="14" actId="1076"/>
          <ac:spMkLst>
            <pc:docMk/>
            <pc:sldMk cId="3074000449" sldId="1122"/>
            <ac:spMk id="50" creationId="{07C48A3D-F5D5-4173-9AA4-47C2B043A669}"/>
          </ac:spMkLst>
        </pc:spChg>
        <pc:spChg chg="mod">
          <ac:chgData name="Vanessa VALETTE" userId="3828d013-c74f-4d92-becf-683ec90521cf" providerId="ADAL" clId="{0011BB03-7E83-4DDB-82DF-C2E9E718FD5F}" dt="2020-12-22T14:32:44.098" v="14" actId="1076"/>
          <ac:spMkLst>
            <pc:docMk/>
            <pc:sldMk cId="3074000449" sldId="1122"/>
            <ac:spMk id="51" creationId="{CAD49E8F-DD65-45E8-86D3-5F61965E4AD3}"/>
          </ac:spMkLst>
        </pc:spChg>
        <pc:spChg chg="mod">
          <ac:chgData name="Vanessa VALETTE" userId="3828d013-c74f-4d92-becf-683ec90521cf" providerId="ADAL" clId="{0011BB03-7E83-4DDB-82DF-C2E9E718FD5F}" dt="2020-12-22T14:32:44.098" v="14" actId="1076"/>
          <ac:spMkLst>
            <pc:docMk/>
            <pc:sldMk cId="3074000449" sldId="1122"/>
            <ac:spMk id="52" creationId="{F337C61B-9B7D-4615-B5DB-EFBD9AC9B364}"/>
          </ac:spMkLst>
        </pc:spChg>
        <pc:spChg chg="del">
          <ac:chgData name="Vanessa VALETTE" userId="3828d013-c74f-4d92-becf-683ec90521cf" providerId="ADAL" clId="{0011BB03-7E83-4DDB-82DF-C2E9E718FD5F}" dt="2020-12-22T14:30:51.048" v="3" actId="478"/>
          <ac:spMkLst>
            <pc:docMk/>
            <pc:sldMk cId="3074000449" sldId="1122"/>
            <ac:spMk id="53" creationId="{7866F268-2264-4B14-8A93-434681EF3BC5}"/>
          </ac:spMkLst>
        </pc:spChg>
        <pc:spChg chg="mod">
          <ac:chgData name="Vanessa VALETTE" userId="3828d013-c74f-4d92-becf-683ec90521cf" providerId="ADAL" clId="{0011BB03-7E83-4DDB-82DF-C2E9E718FD5F}" dt="2020-12-22T14:32:44.098" v="14" actId="1076"/>
          <ac:spMkLst>
            <pc:docMk/>
            <pc:sldMk cId="3074000449" sldId="1122"/>
            <ac:spMk id="54" creationId="{C8551593-488F-4CB9-9500-033C1139CC3B}"/>
          </ac:spMkLst>
        </pc:spChg>
        <pc:spChg chg="mod">
          <ac:chgData name="Vanessa VALETTE" userId="3828d013-c74f-4d92-becf-683ec90521cf" providerId="ADAL" clId="{0011BB03-7E83-4DDB-82DF-C2E9E718FD5F}" dt="2020-12-22T14:32:02.753" v="11" actId="1076"/>
          <ac:spMkLst>
            <pc:docMk/>
            <pc:sldMk cId="3074000449" sldId="1122"/>
            <ac:spMk id="55" creationId="{C4E59A42-8CFA-4B72-B0DF-4C44EC0682BA}"/>
          </ac:spMkLst>
        </pc:spChg>
        <pc:spChg chg="mod">
          <ac:chgData name="Vanessa VALETTE" userId="3828d013-c74f-4d92-becf-683ec90521cf" providerId="ADAL" clId="{0011BB03-7E83-4DDB-82DF-C2E9E718FD5F}" dt="2020-12-22T14:32:02.753" v="11" actId="1076"/>
          <ac:spMkLst>
            <pc:docMk/>
            <pc:sldMk cId="3074000449" sldId="1122"/>
            <ac:spMk id="56" creationId="{E4BB602E-BAA0-43DB-B617-EBD56DB3AC72}"/>
          </ac:spMkLst>
        </pc:spChg>
        <pc:spChg chg="mod">
          <ac:chgData name="Vanessa VALETTE" userId="3828d013-c74f-4d92-becf-683ec90521cf" providerId="ADAL" clId="{0011BB03-7E83-4DDB-82DF-C2E9E718FD5F}" dt="2020-12-22T14:32:44.098" v="14" actId="1076"/>
          <ac:spMkLst>
            <pc:docMk/>
            <pc:sldMk cId="3074000449" sldId="1122"/>
            <ac:spMk id="57" creationId="{71D66781-A384-4A5C-B724-1455DBCFEBB4}"/>
          </ac:spMkLst>
        </pc:spChg>
        <pc:spChg chg="mod">
          <ac:chgData name="Vanessa VALETTE" userId="3828d013-c74f-4d92-becf-683ec90521cf" providerId="ADAL" clId="{0011BB03-7E83-4DDB-82DF-C2E9E718FD5F}" dt="2020-12-22T14:32:44.098" v="14" actId="1076"/>
          <ac:spMkLst>
            <pc:docMk/>
            <pc:sldMk cId="3074000449" sldId="1122"/>
            <ac:spMk id="58" creationId="{EE10B9D5-DCA0-41D7-83E6-68541B680388}"/>
          </ac:spMkLst>
        </pc:spChg>
        <pc:spChg chg="mod">
          <ac:chgData name="Vanessa VALETTE" userId="3828d013-c74f-4d92-becf-683ec90521cf" providerId="ADAL" clId="{0011BB03-7E83-4DDB-82DF-C2E9E718FD5F}" dt="2020-12-22T14:32:44.098" v="14" actId="1076"/>
          <ac:spMkLst>
            <pc:docMk/>
            <pc:sldMk cId="3074000449" sldId="1122"/>
            <ac:spMk id="59" creationId="{9B7C94BC-8FE3-4475-A60F-067F3CF8D9C3}"/>
          </ac:spMkLst>
        </pc:spChg>
        <pc:picChg chg="mod">
          <ac:chgData name="Vanessa VALETTE" userId="3828d013-c74f-4d92-becf-683ec90521cf" providerId="ADAL" clId="{0011BB03-7E83-4DDB-82DF-C2E9E718FD5F}" dt="2020-12-22T14:31:40.152" v="9" actId="1076"/>
          <ac:picMkLst>
            <pc:docMk/>
            <pc:sldMk cId="3074000449" sldId="1122"/>
            <ac:picMk id="2" creationId="{00000000-0000-0000-0000-000000000000}"/>
          </ac:picMkLst>
        </pc:picChg>
        <pc:picChg chg="mod">
          <ac:chgData name="Vanessa VALETTE" userId="3828d013-c74f-4d92-becf-683ec90521cf" providerId="ADAL" clId="{0011BB03-7E83-4DDB-82DF-C2E9E718FD5F}" dt="2020-12-22T14:30:58.161" v="5" actId="1076"/>
          <ac:picMkLst>
            <pc:docMk/>
            <pc:sldMk cId="3074000449" sldId="1122"/>
            <ac:picMk id="12" creationId="{00000000-0000-0000-0000-000000000000}"/>
          </ac:picMkLst>
        </pc:picChg>
        <pc:picChg chg="mod">
          <ac:chgData name="Vanessa VALETTE" userId="3828d013-c74f-4d92-becf-683ec90521cf" providerId="ADAL" clId="{0011BB03-7E83-4DDB-82DF-C2E9E718FD5F}" dt="2020-12-22T14:32:44.098" v="14" actId="1076"/>
          <ac:picMkLst>
            <pc:docMk/>
            <pc:sldMk cId="3074000449" sldId="1122"/>
            <ac:picMk id="73" creationId="{C0C8E1E1-A952-42BB-BD41-9CDDE4F1C3BA}"/>
          </ac:picMkLst>
        </pc:picChg>
        <pc:picChg chg="del">
          <ac:chgData name="Vanessa VALETTE" userId="3828d013-c74f-4d92-becf-683ec90521cf" providerId="ADAL" clId="{0011BB03-7E83-4DDB-82DF-C2E9E718FD5F}" dt="2020-12-22T14:30:51.048" v="3" actId="478"/>
          <ac:picMkLst>
            <pc:docMk/>
            <pc:sldMk cId="3074000449" sldId="1122"/>
            <ac:picMk id="75" creationId="{D44DC436-CC94-4116-ABF9-E744A2E51073}"/>
          </ac:picMkLst>
        </pc:picChg>
        <pc:picChg chg="mod">
          <ac:chgData name="Vanessa VALETTE" userId="3828d013-c74f-4d92-becf-683ec90521cf" providerId="ADAL" clId="{0011BB03-7E83-4DDB-82DF-C2E9E718FD5F}" dt="2020-12-22T14:32:44.098" v="14" actId="1076"/>
          <ac:picMkLst>
            <pc:docMk/>
            <pc:sldMk cId="3074000449" sldId="1122"/>
            <ac:picMk id="77" creationId="{57727F0E-904B-4AE5-9D64-C7CFFB7DF410}"/>
          </ac:picMkLst>
        </pc:picChg>
        <pc:picChg chg="mod">
          <ac:chgData name="Vanessa VALETTE" userId="3828d013-c74f-4d92-becf-683ec90521cf" providerId="ADAL" clId="{0011BB03-7E83-4DDB-82DF-C2E9E718FD5F}" dt="2020-12-22T14:32:44.098" v="14" actId="1076"/>
          <ac:picMkLst>
            <pc:docMk/>
            <pc:sldMk cId="3074000449" sldId="1122"/>
            <ac:picMk id="78" creationId="{39C7C33E-9DAE-49E4-87B4-6E7458B44094}"/>
          </ac:picMkLst>
        </pc:picChg>
        <pc:picChg chg="mod">
          <ac:chgData name="Vanessa VALETTE" userId="3828d013-c74f-4d92-becf-683ec90521cf" providerId="ADAL" clId="{0011BB03-7E83-4DDB-82DF-C2E9E718FD5F}" dt="2020-12-22T14:32:02.753" v="11" actId="1076"/>
          <ac:picMkLst>
            <pc:docMk/>
            <pc:sldMk cId="3074000449" sldId="1122"/>
            <ac:picMk id="79" creationId="{D26DBBDE-B4E2-4003-A7FF-61966EF67E18}"/>
          </ac:picMkLst>
        </pc:picChg>
        <pc:picChg chg="mod">
          <ac:chgData name="Vanessa VALETTE" userId="3828d013-c74f-4d92-becf-683ec90521cf" providerId="ADAL" clId="{0011BB03-7E83-4DDB-82DF-C2E9E718FD5F}" dt="2020-12-22T14:32:44.098" v="14" actId="1076"/>
          <ac:picMkLst>
            <pc:docMk/>
            <pc:sldMk cId="3074000449" sldId="1122"/>
            <ac:picMk id="80" creationId="{A4F49AC4-D97D-4664-A43B-04712325D610}"/>
          </ac:picMkLst>
        </pc:picChg>
        <pc:picChg chg="mod">
          <ac:chgData name="Vanessa VALETTE" userId="3828d013-c74f-4d92-becf-683ec90521cf" providerId="ADAL" clId="{0011BB03-7E83-4DDB-82DF-C2E9E718FD5F}" dt="2020-12-22T14:32:44.098" v="14" actId="1076"/>
          <ac:picMkLst>
            <pc:docMk/>
            <pc:sldMk cId="3074000449" sldId="1122"/>
            <ac:picMk id="81" creationId="{BD9A8DA9-BC1F-4680-98DF-7DD43BD72A65}"/>
          </ac:picMkLst>
        </pc:picChg>
        <pc:picChg chg="mod">
          <ac:chgData name="Vanessa VALETTE" userId="3828d013-c74f-4d92-becf-683ec90521cf" providerId="ADAL" clId="{0011BB03-7E83-4DDB-82DF-C2E9E718FD5F}" dt="2020-12-22T14:32:44.098" v="14" actId="1076"/>
          <ac:picMkLst>
            <pc:docMk/>
            <pc:sldMk cId="3074000449" sldId="1122"/>
            <ac:picMk id="82" creationId="{5BD5706F-95C4-4257-AC41-09E3FAF0D83F}"/>
          </ac:picMkLst>
        </pc:picChg>
        <pc:picChg chg="mod">
          <ac:chgData name="Vanessa VALETTE" userId="3828d013-c74f-4d92-becf-683ec90521cf" providerId="ADAL" clId="{0011BB03-7E83-4DDB-82DF-C2E9E718FD5F}" dt="2020-12-22T14:32:02.753" v="11" actId="1076"/>
          <ac:picMkLst>
            <pc:docMk/>
            <pc:sldMk cId="3074000449" sldId="1122"/>
            <ac:picMk id="83" creationId="{B5C92D89-5F6C-468B-AEA3-5980E825C88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93646-5ADB-4321-A6EB-5F2FBAF48FDB}" type="datetimeFigureOut">
              <a:rPr lang="fr-FR" smtClean="0"/>
              <a:t>22/12/2020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29343-BEF5-4B50-BB31-B45D2E89C6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987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PROMESSE ECOLLABORATRICE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1005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 mode présentation</a:t>
            </a:r>
          </a:p>
          <a:p>
            <a:r>
              <a:rPr lang="fr-FR" dirty="0"/>
              <a:t>Cliquer sur l’icone vidéo pour lancer les vidéos tutos hébergées sur YouTube</a:t>
            </a:r>
          </a:p>
          <a:p>
            <a:endParaRPr lang="fr-FR" dirty="0"/>
          </a:p>
          <a:p>
            <a:r>
              <a:rPr lang="fr-FR" dirty="0"/>
              <a:t>En mode lecture </a:t>
            </a:r>
          </a:p>
          <a:p>
            <a:r>
              <a:rPr lang="fr-FR" dirty="0"/>
              <a:t>Faire un clic droit et cliquer sur « ouvrir le lien »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94617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29B96-90C9-4C4A-9463-7040911BA0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701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 mode présentation</a:t>
            </a:r>
          </a:p>
          <a:p>
            <a:r>
              <a:rPr lang="fr-FR" dirty="0"/>
              <a:t>Cliquer sur l’icone vidéo pour lancer les vidéos tutos hébergées sur YouTube</a:t>
            </a:r>
          </a:p>
          <a:p>
            <a:endParaRPr lang="fr-FR" dirty="0"/>
          </a:p>
          <a:p>
            <a:r>
              <a:rPr lang="fr-FR" dirty="0"/>
              <a:t>En mode lecture </a:t>
            </a:r>
          </a:p>
          <a:p>
            <a:r>
              <a:rPr lang="fr-FR" dirty="0"/>
              <a:t>Faire un clic droit et cliquer sur « ouvrir le lien »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6214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29B96-90C9-4C4A-9463-7040911BA0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0473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 mode présentation</a:t>
            </a:r>
          </a:p>
          <a:p>
            <a:r>
              <a:rPr lang="fr-FR" dirty="0"/>
              <a:t>Cliquer sur l’icone vidéo pour lancer les vidéos tutos hébergées sur YouTube</a:t>
            </a:r>
          </a:p>
          <a:p>
            <a:endParaRPr lang="fr-FR" dirty="0"/>
          </a:p>
          <a:p>
            <a:r>
              <a:rPr lang="fr-FR" dirty="0"/>
              <a:t>En mode lecture </a:t>
            </a:r>
          </a:p>
          <a:p>
            <a:r>
              <a:rPr lang="fr-FR" dirty="0"/>
              <a:t>Faire un clic droit et cliquer sur « ouvrir le lien »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2755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 salarié saisit variables et semainier</a:t>
            </a:r>
          </a:p>
          <a:p>
            <a:r>
              <a:rPr lang="fr-FR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 calcul heure supp est automatique en bas de l’écran :</a:t>
            </a:r>
          </a:p>
          <a:p>
            <a:pPr marL="285750" indent="-285750">
              <a:buFontTx/>
              <a:buChar char="-"/>
            </a:pPr>
            <a:r>
              <a:rPr lang="fr-FR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L’outil connait la règle de calcul pour savoir si on majore ou non au dessus de 39H </a:t>
            </a:r>
          </a:p>
          <a:p>
            <a:pPr marL="285750" indent="-285750">
              <a:buFontTx/>
              <a:buChar char="-"/>
            </a:pPr>
            <a:r>
              <a:rPr lang="fr-FR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L’outil peut ventiler entre h payées/récup h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29B96-90C9-4C4A-9463-7040911BA0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941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 mode présentation</a:t>
            </a:r>
          </a:p>
          <a:p>
            <a:r>
              <a:rPr lang="fr-FR" dirty="0"/>
              <a:t>Cliquer sur l’icone vidéo pour lancer les vidéos tutos hébergées sur YouTube</a:t>
            </a:r>
          </a:p>
          <a:p>
            <a:endParaRPr lang="fr-FR" dirty="0"/>
          </a:p>
          <a:p>
            <a:r>
              <a:rPr lang="fr-FR" dirty="0"/>
              <a:t>En mode lecture </a:t>
            </a:r>
          </a:p>
          <a:p>
            <a:r>
              <a:rPr lang="fr-FR" dirty="0"/>
              <a:t>Faire un clic droit et cliquer sur « ouvrir le lien »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08926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129B96-90C9-4C4A-9463-7040911BA0B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638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PRINCIPALES FONCTIONNALITES</a:t>
            </a:r>
          </a:p>
          <a:p>
            <a:r>
              <a:rPr lang="fr-FR" dirty="0"/>
              <a:t>AVEC CONTRAT DE TRAVAIL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2324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PRINCIPALES FONCTIONALITES</a:t>
            </a:r>
          </a:p>
          <a:p>
            <a:r>
              <a:rPr lang="fr-FR" dirty="0"/>
              <a:t> ANS CONTRAT DE TRAVAIL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0883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LES FONCTIONNALITES QUI VONT AIDER LE CHEF D’ENTREPRISE A GAGNER DU TEMPS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6384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LES FONCTIONNALISTES POUR LES SALARIES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4737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5863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 mode présentation</a:t>
            </a:r>
          </a:p>
          <a:p>
            <a:r>
              <a:rPr lang="fr-FR" dirty="0"/>
              <a:t>Cliquer sur le texte « Tuto » pour lancer les vidéos tutos hébergées sur YouTube</a:t>
            </a:r>
          </a:p>
          <a:p>
            <a:endParaRPr lang="fr-FR" dirty="0"/>
          </a:p>
          <a:p>
            <a:r>
              <a:rPr lang="fr-FR" dirty="0"/>
              <a:t>En mode lecture </a:t>
            </a:r>
          </a:p>
          <a:p>
            <a:r>
              <a:rPr lang="fr-FR" dirty="0"/>
              <a:t>Faire un clic droit et cliquer sur « ouvrir le lien »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2779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 mode présentation</a:t>
            </a:r>
          </a:p>
          <a:p>
            <a:r>
              <a:rPr lang="fr-FR" dirty="0"/>
              <a:t>Cliquer sur l’icone vidéo pour lancer les vidéos tutos hébergées sur YouTube</a:t>
            </a:r>
          </a:p>
          <a:p>
            <a:endParaRPr lang="fr-FR" dirty="0"/>
          </a:p>
          <a:p>
            <a:r>
              <a:rPr lang="fr-FR" dirty="0"/>
              <a:t>En mode lecture </a:t>
            </a:r>
          </a:p>
          <a:p>
            <a:r>
              <a:rPr lang="fr-FR" dirty="0"/>
              <a:t>Faire un clic droit et cliquer sur « ouvrir le lien »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29343-BEF5-4B50-BB31-B45D2E89C626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8468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937CE-E45F-46AA-AFA3-0B1E73A1000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8251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rive.ecollaboratrice.com/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hyperlink" Target="https://www.youtube.com/watch?v=qeJFkzloeb0&amp;feature=youtu.be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10" Type="http://schemas.openxmlformats.org/officeDocument/2006/relationships/hyperlink" Target="https://www.youtube.com/watch?v=NhHmQXtjKYw&amp;feature=youtu.be" TargetMode="External"/><Relationship Id="rId4" Type="http://schemas.openxmlformats.org/officeDocument/2006/relationships/image" Target="../media/image10.png"/><Relationship Id="rId9" Type="http://schemas.openxmlformats.org/officeDocument/2006/relationships/image" Target="../media/image19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hyperlink" Target="https://youtu.be/XR9xZ8qIfFI?t=80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hyperlink" Target="https://drive.ecollaboratrice.com/" TargetMode="Externa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hyperlink" Target="https://www.youtube.com/watch?v=umHrkVGOYNo&amp;feature=youtu.b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hyperlink" Target="https://www.youtube.com/watch?v=ynvbH2eb0Qo&amp;feature=youtu.be" TargetMode="External"/><Relationship Id="rId5" Type="http://schemas.openxmlformats.org/officeDocument/2006/relationships/image" Target="../media/image5.png"/><Relationship Id="rId10" Type="http://schemas.openxmlformats.org/officeDocument/2006/relationships/hyperlink" Target="https://www.youtube.com/watch?v=NLJcteIdOh0&amp;feature=youtu.be" TargetMode="External"/><Relationship Id="rId4" Type="http://schemas.openxmlformats.org/officeDocument/2006/relationships/image" Target="../media/image10.png"/><Relationship Id="rId9" Type="http://schemas.openxmlformats.org/officeDocument/2006/relationships/image" Target="../media/image1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hyperlink" Target="https://drive.ecollaboratrice.com/" TargetMode="Externa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hyperlink" Target="https://www.youtube.com/watch?v=rsiUqfwq0G0&amp;feature=youtu.be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hyperlink" Target="https://www.youtube.com/watch?v=YEdd9vvRa78&amp;feature=youtu.be" TargetMode="External"/><Relationship Id="rId5" Type="http://schemas.openxmlformats.org/officeDocument/2006/relationships/image" Target="../media/image5.png"/><Relationship Id="rId10" Type="http://schemas.openxmlformats.org/officeDocument/2006/relationships/hyperlink" Target="https://www.youtube.com/watch?v=zIioA2QAumY&amp;feature=youtu.be" TargetMode="External"/><Relationship Id="rId4" Type="http://schemas.openxmlformats.org/officeDocument/2006/relationships/image" Target="../media/image10.png"/><Relationship Id="rId9" Type="http://schemas.openxmlformats.org/officeDocument/2006/relationships/image" Target="../media/image1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hyperlink" Target="https://youtu.be/W_jLNl56MiQ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0.png"/><Relationship Id="rId9" Type="http://schemas.openxmlformats.org/officeDocument/2006/relationships/image" Target="../media/image1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K-dmbBSqM2g&amp;feature=youtu.be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K-dmbBSqM2g&amp;feature=youtu.be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5.png"/><Relationship Id="rId5" Type="http://schemas.openxmlformats.org/officeDocument/2006/relationships/image" Target="../media/image5.png"/><Relationship Id="rId10" Type="http://schemas.openxmlformats.org/officeDocument/2006/relationships/image" Target="../media/image14.jpeg"/><Relationship Id="rId4" Type="http://schemas.openxmlformats.org/officeDocument/2006/relationships/image" Target="../media/image10.png"/><Relationship Id="rId9" Type="http://schemas.openxmlformats.org/officeDocument/2006/relationships/hyperlink" Target="https://drive.ecollaboratrice.com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hyperlink" Target="https://www.youtube.com/watch?v=D1wmCOKxw1g&amp;feature=youtu.be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12" Type="http://schemas.openxmlformats.org/officeDocument/2006/relationships/hyperlink" Target="https://www.youtube.com/watch?v=nG9RM3WfyQo&amp;feature=youtu.b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hyperlink" Target="https://www.youtube.com/watch?v=ez5VBFlbzUE&amp;feature=youtu.be" TargetMode="External"/><Relationship Id="rId5" Type="http://schemas.openxmlformats.org/officeDocument/2006/relationships/image" Target="../media/image5.png"/><Relationship Id="rId10" Type="http://schemas.openxmlformats.org/officeDocument/2006/relationships/hyperlink" Target="https://www.youtube.com/watch?v=kFndVqPbzaA&amp;feature=youtu.be" TargetMode="External"/><Relationship Id="rId4" Type="http://schemas.openxmlformats.org/officeDocument/2006/relationships/image" Target="../media/image10.png"/><Relationship Id="rId9" Type="http://schemas.openxmlformats.org/officeDocument/2006/relationships/hyperlink" Target="https://www.youtube.com/watch?v=EeC2NkNhTNU&amp;feature=youtu.be" TargetMode="External"/><Relationship Id="rId14" Type="http://schemas.openxmlformats.org/officeDocument/2006/relationships/hyperlink" Target="https://www.youtube.com/watch?v=p3BkzDQiOIA&amp;feature=youtu.be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hyperlink" Target="https://youtu.be/XR9xZ8qIfFI?t=18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10" Type="http://schemas.openxmlformats.org/officeDocument/2006/relationships/hyperlink" Target="https://www.youtube.com/watch?v=WJ3OtwCSXTw" TargetMode="External"/><Relationship Id="rId4" Type="http://schemas.openxmlformats.org/officeDocument/2006/relationships/image" Target="../media/image10.png"/><Relationship Id="rId9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l="1745" t="18891" r="6831" b="39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665344" y="1596032"/>
            <a:ext cx="7308649" cy="7308619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841893" y="1270392"/>
            <a:ext cx="7308649" cy="7308619"/>
            <a:chOff x="0" y="0"/>
            <a:chExt cx="6350000" cy="63499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F8C8A9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3320168">
            <a:off x="1325166" y="-5510187"/>
            <a:ext cx="15637669" cy="34118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8246794">
            <a:off x="10074329" y="9614420"/>
            <a:ext cx="1877915" cy="64532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6152238" y="-1227089"/>
            <a:ext cx="1915406" cy="1915406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9518185" y="2174123"/>
            <a:ext cx="7244909" cy="5244473"/>
            <a:chOff x="8835" y="590327"/>
            <a:chExt cx="9659878" cy="6992631"/>
          </a:xfrm>
        </p:grpSpPr>
        <p:sp>
          <p:nvSpPr>
            <p:cNvPr id="11" name="TextBox 11"/>
            <p:cNvSpPr txBox="1"/>
            <p:nvPr/>
          </p:nvSpPr>
          <p:spPr>
            <a:xfrm>
              <a:off x="3215488" y="590327"/>
              <a:ext cx="6444390" cy="643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919"/>
                </a:lnSpc>
              </a:pPr>
              <a:r>
                <a:rPr lang="en-US" sz="2800" spc="184" dirty="0">
                  <a:solidFill>
                    <a:srgbClr val="FFF7F3"/>
                  </a:solidFill>
                  <a:latin typeface="Now Bold"/>
                </a:rPr>
                <a:t>ECOLLABORATRICE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8835" y="1880042"/>
              <a:ext cx="9659878" cy="48218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r-FR" sz="4000" spc="320" dirty="0">
                  <a:solidFill>
                    <a:srgbClr val="FF9E5E"/>
                  </a:solidFill>
                  <a:latin typeface="Now Bold Bold"/>
                </a:rPr>
                <a:t>PLATEFORME EN LIGNE POUR SIMPLIFIER </a:t>
              </a:r>
            </a:p>
            <a:p>
              <a:pPr algn="r">
                <a:lnSpc>
                  <a:spcPct val="150000"/>
                </a:lnSpc>
              </a:pPr>
              <a:r>
                <a:rPr lang="fr-FR" sz="4000" spc="320" dirty="0">
                  <a:solidFill>
                    <a:srgbClr val="FF9E5E"/>
                  </a:solidFill>
                  <a:latin typeface="Now Bold Bold"/>
                </a:rPr>
                <a:t>LA GESTION RH DE VOTRE ENTREPRISE</a:t>
              </a:r>
              <a:endParaRPr lang="en-US" sz="4000" spc="320" dirty="0">
                <a:solidFill>
                  <a:srgbClr val="FF9E5E"/>
                </a:solidFill>
                <a:latin typeface="Now Bold Bold"/>
              </a:endParaRPr>
            </a:p>
          </p:txBody>
        </p:sp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5308742" y="7488024"/>
              <a:ext cx="4351136" cy="94934"/>
            </a:xfrm>
            <a:prstGeom prst="rect">
              <a:avLst/>
            </a:prstGeom>
          </p:spPr>
        </p:pic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-10328477">
            <a:off x="-1964571" y="9296058"/>
            <a:ext cx="7604360" cy="595905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0F1D4416-3369-486F-9756-871D41EAA4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344" y="2632099"/>
            <a:ext cx="5616851" cy="42627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D2E0E341-7242-4C0E-97D5-B0EFD97D4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599" y="5697100"/>
            <a:ext cx="6211822" cy="3758564"/>
          </a:xfrm>
          <a:prstGeom prst="rect">
            <a:avLst/>
          </a:prstGeom>
          <a:ln w="19050"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62132" y="4957875"/>
            <a:ext cx="2448188" cy="4773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32031" y="4957876"/>
            <a:ext cx="2464619" cy="4773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738012" y="4774875"/>
            <a:ext cx="3711787" cy="4866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383D55E-636F-4237-8AD7-CAEA365C1291}"/>
              </a:ext>
            </a:extLst>
          </p:cNvPr>
          <p:cNvSpPr txBox="1"/>
          <p:nvPr/>
        </p:nvSpPr>
        <p:spPr>
          <a:xfrm>
            <a:off x="495114" y="71596"/>
            <a:ext cx="13716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200" dirty="0">
                <a:solidFill>
                  <a:schemeClr val="bg1"/>
                </a:solidFill>
              </a:rPr>
              <a:t>Elaboration d'un contrat de travail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ADDA5EF-5DAD-49C0-AAC1-147A1A4ACE59}"/>
              </a:ext>
            </a:extLst>
          </p:cNvPr>
          <p:cNvSpPr txBox="1"/>
          <p:nvPr/>
        </p:nvSpPr>
        <p:spPr>
          <a:xfrm>
            <a:off x="228599" y="125367"/>
            <a:ext cx="90781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latin typeface="Muli Extra Light Bold"/>
              </a:rPr>
              <a:t>Notes pour le cabinet : </a:t>
            </a:r>
          </a:p>
          <a:p>
            <a:r>
              <a:rPr lang="fr-FR" sz="3600" dirty="0">
                <a:solidFill>
                  <a:srgbClr val="2B2B2B"/>
                </a:solidFill>
                <a:latin typeface="Muli Extra Light Bold"/>
              </a:rPr>
              <a:t>Des contrats en ligne en quelques clics grâce à l’assistant à la création de contrat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1089F3F-352C-44C7-A2FD-CBFAA010B81A}"/>
              </a:ext>
            </a:extLst>
          </p:cNvPr>
          <p:cNvSpPr/>
          <p:nvPr/>
        </p:nvSpPr>
        <p:spPr>
          <a:xfrm>
            <a:off x="228599" y="2204053"/>
            <a:ext cx="16390838" cy="2823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une Base d’intelligence conceptuelle, reliée à la convention collective au service du contrat de travail, maintenue par l’équipe de juristes du Cabinet ayant créé ECOLLABORATRICE (horaires, statut, primes…)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DPAE automatique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Une série de questions pour guider pas à pas l’employeur dans l’élaboration du contrat de travail (niveau, échelon, salaire minimum..) 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Notifications Fin de période essai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F317AB3-C23D-4FCD-B16A-E60F88C2ABB7}"/>
              </a:ext>
            </a:extLst>
          </p:cNvPr>
          <p:cNvSpPr/>
          <p:nvPr/>
        </p:nvSpPr>
        <p:spPr>
          <a:xfrm>
            <a:off x="339199" y="6307396"/>
            <a:ext cx="998004" cy="228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69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21" name="Group 9">
            <a:extLst>
              <a:ext uri="{FF2B5EF4-FFF2-40B4-BE49-F238E27FC236}">
                <a16:creationId xmlns:a16="http://schemas.microsoft.com/office/drawing/2014/main" id="{57DEE3C9-D64F-4BC8-ABCB-D748670D73CB}"/>
              </a:ext>
            </a:extLst>
          </p:cNvPr>
          <p:cNvGrpSpPr>
            <a:grpSpLocks noChangeAspect="1"/>
          </p:cNvGrpSpPr>
          <p:nvPr/>
        </p:nvGrpSpPr>
        <p:grpSpPr>
          <a:xfrm>
            <a:off x="5111461" y="4804655"/>
            <a:ext cx="4428695" cy="4428677"/>
            <a:chOff x="0" y="0"/>
            <a:chExt cx="6350000" cy="6349975"/>
          </a:xfrm>
        </p:grpSpPr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BBB84EEE-CFF0-49A6-9F68-F18C38DC3027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860821" y="2634781"/>
            <a:ext cx="5322259" cy="5322237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224029">
            <a:off x="8638646" y="9964340"/>
            <a:ext cx="1877915" cy="64532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73306" y="-957703"/>
            <a:ext cx="1915406" cy="1915406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3320168">
            <a:off x="14847690" y="2877029"/>
            <a:ext cx="8950958" cy="195294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8070038" y="7693023"/>
            <a:ext cx="9258300" cy="1919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AFFICHAGE</a:t>
            </a:r>
          </a:p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OBLIGATOIRE</a:t>
            </a:r>
          </a:p>
        </p:txBody>
      </p:sp>
      <p:pic>
        <p:nvPicPr>
          <p:cNvPr id="8" name="Graphique 7" descr="Présentation avec supports">
            <a:hlinkClick r:id="rId7"/>
            <a:extLst>
              <a:ext uri="{FF2B5EF4-FFF2-40B4-BE49-F238E27FC236}">
                <a16:creationId xmlns:a16="http://schemas.microsoft.com/office/drawing/2014/main" id="{8B517C41-9AFA-4C70-ABA2-D7B5C51D8B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18539" y="4392488"/>
            <a:ext cx="1806823" cy="180682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1494E02-8349-4A2C-A80D-F287ACB3D8DA}"/>
              </a:ext>
            </a:extLst>
          </p:cNvPr>
          <p:cNvSpPr txBox="1"/>
          <p:nvPr/>
        </p:nvSpPr>
        <p:spPr>
          <a:xfrm>
            <a:off x="4954441" y="5295899"/>
            <a:ext cx="609600" cy="840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r">
              <a:lnSpc>
                <a:spcPts val="7322"/>
              </a:lnSpc>
              <a:defRPr sz="7322" spc="183">
                <a:solidFill>
                  <a:srgbClr val="FF9E5E"/>
                </a:solidFill>
                <a:latin typeface="Now Bold Bold"/>
              </a:defRPr>
            </a:lvl1pPr>
          </a:lstStyle>
          <a:p>
            <a:r>
              <a:rPr lang="fr-FR" sz="3600" dirty="0"/>
              <a:t>1</a:t>
            </a:r>
          </a:p>
        </p:txBody>
      </p:sp>
      <p:pic>
        <p:nvPicPr>
          <p:cNvPr id="19" name="Graphique 18" descr="Présentation avec supports">
            <a:hlinkClick r:id="rId10"/>
            <a:extLst>
              <a:ext uri="{FF2B5EF4-FFF2-40B4-BE49-F238E27FC236}">
                <a16:creationId xmlns:a16="http://schemas.microsoft.com/office/drawing/2014/main" id="{851A6C36-C8B0-458F-8124-F6BD4D8301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22398" y="6115583"/>
            <a:ext cx="1806823" cy="1806823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2F1B05DE-2D39-40D1-B42B-D438822A3CE8}"/>
              </a:ext>
            </a:extLst>
          </p:cNvPr>
          <p:cNvSpPr txBox="1"/>
          <p:nvPr/>
        </p:nvSpPr>
        <p:spPr>
          <a:xfrm>
            <a:off x="7492090" y="7124022"/>
            <a:ext cx="609600" cy="840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r">
              <a:lnSpc>
                <a:spcPts val="7322"/>
              </a:lnSpc>
              <a:defRPr sz="7322" spc="183">
                <a:solidFill>
                  <a:srgbClr val="FF9E5E"/>
                </a:solidFill>
                <a:latin typeface="Now Bold Bold"/>
              </a:defRPr>
            </a:lvl1pPr>
          </a:lstStyle>
          <a:p>
            <a:r>
              <a:rPr lang="fr-FR" sz="3600" dirty="0"/>
              <a:t>2</a:t>
            </a:r>
          </a:p>
        </p:txBody>
      </p:sp>
      <p:sp>
        <p:nvSpPr>
          <p:cNvPr id="23" name="Espace réservé du texte 6">
            <a:extLst>
              <a:ext uri="{FF2B5EF4-FFF2-40B4-BE49-F238E27FC236}">
                <a16:creationId xmlns:a16="http://schemas.microsoft.com/office/drawing/2014/main" id="{C6B570C2-AD79-4097-9875-970C65F62B3D}"/>
              </a:ext>
            </a:extLst>
          </p:cNvPr>
          <p:cNvSpPr txBox="1">
            <a:spLocks/>
          </p:cNvSpPr>
          <p:nvPr/>
        </p:nvSpPr>
        <p:spPr>
          <a:xfrm>
            <a:off x="9826543" y="1152926"/>
            <a:ext cx="7444957" cy="26102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dirty="0">
                <a:solidFill>
                  <a:srgbClr val="FF9E5E"/>
                </a:solidFill>
                <a:latin typeface="Now Bold"/>
              </a:rPr>
              <a:t>BESOINS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Être conforme en affichant les informations obligatoires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Partager facilement à ses salariés d’autres informations spécifiques à l’entreprise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1400" dirty="0">
                <a:solidFill>
                  <a:srgbClr val="FFFFFF"/>
                </a:solidFill>
                <a:latin typeface="Now"/>
              </a:rPr>
              <a:t>(ambitions en terme de services, règles pour les pourboires…)</a:t>
            </a:r>
            <a:endParaRPr lang="fr-FR" sz="2000" dirty="0">
              <a:solidFill>
                <a:srgbClr val="FFFFFF"/>
              </a:solidFill>
              <a:latin typeface="Now"/>
            </a:endParaRPr>
          </a:p>
          <a:p>
            <a:endParaRPr lang="fr-FR" sz="2800" dirty="0"/>
          </a:p>
        </p:txBody>
      </p:sp>
      <p:sp>
        <p:nvSpPr>
          <p:cNvPr id="24" name="Espace réservé du texte 6">
            <a:extLst>
              <a:ext uri="{FF2B5EF4-FFF2-40B4-BE49-F238E27FC236}">
                <a16:creationId xmlns:a16="http://schemas.microsoft.com/office/drawing/2014/main" id="{056EC485-024A-4CAD-8642-5DEF5B2F35A7}"/>
              </a:ext>
            </a:extLst>
          </p:cNvPr>
          <p:cNvSpPr txBox="1">
            <a:spLocks/>
          </p:cNvSpPr>
          <p:nvPr/>
        </p:nvSpPr>
        <p:spPr>
          <a:xfrm>
            <a:off x="9826544" y="4220436"/>
            <a:ext cx="7444957" cy="3211280"/>
          </a:xfrm>
          <a:prstGeom prst="rect">
            <a:avLst/>
          </a:prstGeom>
        </p:spPr>
        <p:txBody>
          <a:bodyPr anchor="t"/>
          <a:lstStyle>
            <a:lvl1pPr marL="0" indent="0" algn="l" defTabSz="1371600" rtl="0" eaLnBrk="1" latinLnBrk="0" hangingPunct="1">
              <a:lnSpc>
                <a:spcPts val="2800"/>
              </a:lnSpc>
              <a:spcBef>
                <a:spcPts val="1500"/>
              </a:spcBef>
              <a:buFont typeface="Wingdings" panose="05000000000000000000" pitchFamily="2" charset="2"/>
              <a:buNone/>
              <a:defRPr sz="2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A-OTF Gothic BBB Pro Medium" panose="020B0400000000000000" pitchFamily="34" charset="-128"/>
              </a:defRPr>
            </a:lvl1pPr>
            <a:lvl2pPr marL="6858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2pPr>
            <a:lvl3pPr marL="109728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3pPr>
            <a:lvl4pPr marL="150876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4pPr>
            <a:lvl5pPr marL="192024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ct val="20000"/>
              </a:spcBef>
              <a:buFont typeface="Arial" pitchFamily="34" charset="0"/>
            </a:pPr>
            <a:r>
              <a:rPr lang="fr-FR" sz="3200" dirty="0">
                <a:solidFill>
                  <a:srgbClr val="FF9E5E"/>
                </a:solidFill>
                <a:latin typeface="Now Bold"/>
                <a:ea typeface="+mn-ea"/>
                <a:cs typeface="+mn-cs"/>
              </a:rPr>
              <a:t>APPORTS</a:t>
            </a:r>
          </a:p>
          <a:p>
            <a:pPr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3 types d’affichages : universels, à personnaliser ou spécifiques à l’entreprise</a:t>
            </a:r>
          </a:p>
          <a:p>
            <a:pPr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Mise à jour centralisée et automatique des informations universelles</a:t>
            </a:r>
            <a:endParaRPr lang="fr-FR" sz="2000" dirty="0">
              <a:solidFill>
                <a:srgbClr val="FFFFFF"/>
              </a:solidFill>
              <a:latin typeface="Now"/>
              <a:ea typeface="+mn-ea"/>
              <a:cs typeface="+mn-cs"/>
            </a:endParaRPr>
          </a:p>
          <a:p>
            <a:pPr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Ces obligations évoluent souvent : certaines infos s’ajoutent, parfois pour une durée limitée </a:t>
            </a:r>
          </a:p>
          <a:p>
            <a:pPr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(exemple Covid-19). </a:t>
            </a:r>
          </a:p>
        </p:txBody>
      </p:sp>
    </p:spTree>
    <p:extLst>
      <p:ext uri="{BB962C8B-B14F-4D97-AF65-F5344CB8AC3E}">
        <p14:creationId xmlns:p14="http://schemas.microsoft.com/office/powerpoint/2010/main" val="330420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/>
      <p:bldP spid="2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3B4CBFA6-9B24-4270-864A-F5F2046F49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527" y="5981700"/>
            <a:ext cx="5433122" cy="3257429"/>
          </a:xfrm>
          <a:prstGeom prst="rect">
            <a:avLst/>
          </a:prstGeom>
          <a:ln w="19050">
            <a:noFill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21423" y="6019799"/>
            <a:ext cx="5510369" cy="321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725400" y="4211530"/>
            <a:ext cx="3880774" cy="50275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B58B7CC3-A5A6-4F9E-8BEE-DBC7037A40B9}"/>
              </a:ext>
            </a:extLst>
          </p:cNvPr>
          <p:cNvSpPr txBox="1"/>
          <p:nvPr/>
        </p:nvSpPr>
        <p:spPr>
          <a:xfrm>
            <a:off x="565527" y="46231"/>
            <a:ext cx="13716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200" dirty="0">
                <a:solidFill>
                  <a:schemeClr val="bg1"/>
                </a:solidFill>
              </a:rPr>
              <a:t>Gestion des Affichages Obligatoires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898DA7B-F622-40BE-AA45-0F39662EAD2E}"/>
              </a:ext>
            </a:extLst>
          </p:cNvPr>
          <p:cNvSpPr/>
          <p:nvPr/>
        </p:nvSpPr>
        <p:spPr>
          <a:xfrm>
            <a:off x="275842" y="1554392"/>
            <a:ext cx="17592856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endParaRPr lang="fr-FR" sz="2400" dirty="0">
              <a:solidFill>
                <a:schemeClr val="tx1">
                  <a:lumMod val="65000"/>
                  <a:lumOff val="35000"/>
                </a:schemeClr>
              </a:solidFill>
              <a:ea typeface="A-OTF Gothic BBB Pro Medium" panose="020B0400000000000000" pitchFamily="34" charset="-128"/>
            </a:endParaRP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L’employeur accède à une base mise à jour régulièrement pour créer ses affichages </a:t>
            </a:r>
            <a:r>
              <a:rPr lang="fr-FR" sz="18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(consignes de sécurité, numéros d’urgence, interdiction de fumer, …)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Les salariés ont accès à toutes les infos en permanence, via leur smartphone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L’employeur peut imprimer les éléments qui doivent être affichés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Les éléments propres à l’entreprise sont stockés (exemple la charte du service)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00358AB-E589-4C2C-8353-01D490A57D99}"/>
              </a:ext>
            </a:extLst>
          </p:cNvPr>
          <p:cNvSpPr txBox="1"/>
          <p:nvPr/>
        </p:nvSpPr>
        <p:spPr>
          <a:xfrm>
            <a:off x="419302" y="535626"/>
            <a:ext cx="13716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  <a:latin typeface="Muli Extra Light Bold"/>
              </a:rPr>
              <a:t>Notes pour le cabinet : </a:t>
            </a:r>
          </a:p>
          <a:p>
            <a:r>
              <a:rPr lang="fr-FR" sz="4400" dirty="0">
                <a:solidFill>
                  <a:srgbClr val="2B2B2B"/>
                </a:solidFill>
                <a:latin typeface="Muli Extra Light Bold"/>
              </a:rPr>
              <a:t>Conformité et qualité de communication assurée</a:t>
            </a:r>
          </a:p>
        </p:txBody>
      </p:sp>
      <p:pic>
        <p:nvPicPr>
          <p:cNvPr id="18" name="Picture 7">
            <a:hlinkClick r:id="rId7"/>
            <a:extLst>
              <a:ext uri="{FF2B5EF4-FFF2-40B4-BE49-F238E27FC236}">
                <a16:creationId xmlns:a16="http://schemas.microsoft.com/office/drawing/2014/main" id="{3D9B8C50-1CEC-4621-97D7-03E028D3815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112473" y="8211782"/>
            <a:ext cx="859281" cy="81631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2C7191A-241C-4CEC-918F-034289E458B0}"/>
              </a:ext>
            </a:extLst>
          </p:cNvPr>
          <p:cNvSpPr/>
          <p:nvPr/>
        </p:nvSpPr>
        <p:spPr>
          <a:xfrm>
            <a:off x="565527" y="6496729"/>
            <a:ext cx="998004" cy="228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120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28" name="Group 9">
            <a:extLst>
              <a:ext uri="{FF2B5EF4-FFF2-40B4-BE49-F238E27FC236}">
                <a16:creationId xmlns:a16="http://schemas.microsoft.com/office/drawing/2014/main" id="{2CD03C31-568F-415D-BC31-BDBC99B9BDD0}"/>
              </a:ext>
            </a:extLst>
          </p:cNvPr>
          <p:cNvGrpSpPr>
            <a:grpSpLocks noChangeAspect="1"/>
          </p:cNvGrpSpPr>
          <p:nvPr/>
        </p:nvGrpSpPr>
        <p:grpSpPr>
          <a:xfrm>
            <a:off x="2464175" y="5566611"/>
            <a:ext cx="4428695" cy="4428677"/>
            <a:chOff x="0" y="0"/>
            <a:chExt cx="6350000" cy="6349975"/>
          </a:xfrm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778FECF7-77F7-418B-913B-7605ABF20AD8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21" name="Group 9">
            <a:extLst>
              <a:ext uri="{FF2B5EF4-FFF2-40B4-BE49-F238E27FC236}">
                <a16:creationId xmlns:a16="http://schemas.microsoft.com/office/drawing/2014/main" id="{57DEE3C9-D64F-4BC8-ABCB-D748670D73CB}"/>
              </a:ext>
            </a:extLst>
          </p:cNvPr>
          <p:cNvGrpSpPr>
            <a:grpSpLocks noChangeAspect="1"/>
          </p:cNvGrpSpPr>
          <p:nvPr/>
        </p:nvGrpSpPr>
        <p:grpSpPr>
          <a:xfrm>
            <a:off x="4241671" y="550872"/>
            <a:ext cx="4428695" cy="4428677"/>
            <a:chOff x="0" y="0"/>
            <a:chExt cx="6350000" cy="6349975"/>
          </a:xfrm>
        </p:grpSpPr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BBB84EEE-CFF0-49A6-9F68-F18C38DC3027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860821" y="2634781"/>
            <a:ext cx="5322259" cy="5322237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224029">
            <a:off x="8638646" y="9964340"/>
            <a:ext cx="1877915" cy="64532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73306" y="-957703"/>
            <a:ext cx="1915406" cy="1915406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3320168">
            <a:off x="14847690" y="2877029"/>
            <a:ext cx="8950958" cy="195294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8070038" y="7693023"/>
            <a:ext cx="9258300" cy="1919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ENTRETIENS</a:t>
            </a:r>
          </a:p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PROFESSIONNELS</a:t>
            </a:r>
          </a:p>
        </p:txBody>
      </p:sp>
      <p:pic>
        <p:nvPicPr>
          <p:cNvPr id="8" name="Graphique 7" descr="Présentation avec supports">
            <a:hlinkClick r:id="rId7"/>
            <a:extLst>
              <a:ext uri="{FF2B5EF4-FFF2-40B4-BE49-F238E27FC236}">
                <a16:creationId xmlns:a16="http://schemas.microsoft.com/office/drawing/2014/main" id="{8B517C41-9AFA-4C70-ABA2-D7B5C51D8B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18539" y="4392488"/>
            <a:ext cx="1806823" cy="180682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1494E02-8349-4A2C-A80D-F287ACB3D8DA}"/>
              </a:ext>
            </a:extLst>
          </p:cNvPr>
          <p:cNvSpPr txBox="1"/>
          <p:nvPr/>
        </p:nvSpPr>
        <p:spPr>
          <a:xfrm>
            <a:off x="4954441" y="5295899"/>
            <a:ext cx="609600" cy="840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r">
              <a:lnSpc>
                <a:spcPts val="7322"/>
              </a:lnSpc>
              <a:defRPr sz="7322" spc="183">
                <a:solidFill>
                  <a:srgbClr val="FF9E5E"/>
                </a:solidFill>
                <a:latin typeface="Now Bold Bold"/>
              </a:defRPr>
            </a:lvl1pPr>
          </a:lstStyle>
          <a:p>
            <a:r>
              <a:rPr lang="fr-FR" sz="3600" dirty="0"/>
              <a:t>1</a:t>
            </a:r>
          </a:p>
        </p:txBody>
      </p:sp>
      <p:pic>
        <p:nvPicPr>
          <p:cNvPr id="19" name="Graphique 18" descr="Présentation avec supports">
            <a:hlinkClick r:id="rId10"/>
            <a:extLst>
              <a:ext uri="{FF2B5EF4-FFF2-40B4-BE49-F238E27FC236}">
                <a16:creationId xmlns:a16="http://schemas.microsoft.com/office/drawing/2014/main" id="{851A6C36-C8B0-458F-8124-F6BD4D8301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16468" y="1691388"/>
            <a:ext cx="1806823" cy="1806823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2F1B05DE-2D39-40D1-B42B-D438822A3CE8}"/>
              </a:ext>
            </a:extLst>
          </p:cNvPr>
          <p:cNvSpPr txBox="1"/>
          <p:nvPr/>
        </p:nvSpPr>
        <p:spPr>
          <a:xfrm>
            <a:off x="6686160" y="2699827"/>
            <a:ext cx="609600" cy="840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r">
              <a:lnSpc>
                <a:spcPts val="7322"/>
              </a:lnSpc>
              <a:defRPr sz="7322" spc="183">
                <a:solidFill>
                  <a:srgbClr val="FF9E5E"/>
                </a:solidFill>
                <a:latin typeface="Now Bold Bold"/>
              </a:defRPr>
            </a:lvl1pPr>
          </a:lstStyle>
          <a:p>
            <a:r>
              <a:rPr lang="fr-FR" sz="3600" dirty="0"/>
              <a:t>2</a:t>
            </a:r>
          </a:p>
        </p:txBody>
      </p:sp>
      <p:sp>
        <p:nvSpPr>
          <p:cNvPr id="23" name="Espace réservé du texte 6">
            <a:extLst>
              <a:ext uri="{FF2B5EF4-FFF2-40B4-BE49-F238E27FC236}">
                <a16:creationId xmlns:a16="http://schemas.microsoft.com/office/drawing/2014/main" id="{C6B570C2-AD79-4097-9875-970C65F62B3D}"/>
              </a:ext>
            </a:extLst>
          </p:cNvPr>
          <p:cNvSpPr txBox="1">
            <a:spLocks/>
          </p:cNvSpPr>
          <p:nvPr/>
        </p:nvSpPr>
        <p:spPr>
          <a:xfrm>
            <a:off x="9826543" y="1152926"/>
            <a:ext cx="7444957" cy="26102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dirty="0">
                <a:solidFill>
                  <a:srgbClr val="FF9E5E"/>
                </a:solidFill>
                <a:latin typeface="Now Bold"/>
              </a:rPr>
              <a:t>BESOINS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Réussir à concilier les agendas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Avoir une vision claire des plannings, présents, absents</a:t>
            </a:r>
          </a:p>
        </p:txBody>
      </p:sp>
      <p:sp>
        <p:nvSpPr>
          <p:cNvPr id="24" name="Espace réservé du texte 6">
            <a:extLst>
              <a:ext uri="{FF2B5EF4-FFF2-40B4-BE49-F238E27FC236}">
                <a16:creationId xmlns:a16="http://schemas.microsoft.com/office/drawing/2014/main" id="{056EC485-024A-4CAD-8642-5DEF5B2F35A7}"/>
              </a:ext>
            </a:extLst>
          </p:cNvPr>
          <p:cNvSpPr txBox="1">
            <a:spLocks/>
          </p:cNvSpPr>
          <p:nvPr/>
        </p:nvSpPr>
        <p:spPr>
          <a:xfrm>
            <a:off x="9733518" y="2881779"/>
            <a:ext cx="6963858" cy="3211280"/>
          </a:xfrm>
          <a:prstGeom prst="rect">
            <a:avLst/>
          </a:prstGeom>
        </p:spPr>
        <p:txBody>
          <a:bodyPr anchor="t"/>
          <a:lstStyle>
            <a:lvl1pPr marL="0" indent="0" algn="l" defTabSz="1371600" rtl="0" eaLnBrk="1" latinLnBrk="0" hangingPunct="1">
              <a:lnSpc>
                <a:spcPts val="2800"/>
              </a:lnSpc>
              <a:spcBef>
                <a:spcPts val="1500"/>
              </a:spcBef>
              <a:buFont typeface="Wingdings" panose="05000000000000000000" pitchFamily="2" charset="2"/>
              <a:buNone/>
              <a:defRPr sz="2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A-OTF Gothic BBB Pro Medium" panose="020B0400000000000000" pitchFamily="34" charset="-128"/>
              </a:defRPr>
            </a:lvl1pPr>
            <a:lvl2pPr marL="6858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2pPr>
            <a:lvl3pPr marL="109728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3pPr>
            <a:lvl4pPr marL="150876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4pPr>
            <a:lvl5pPr marL="192024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ct val="20000"/>
              </a:spcBef>
              <a:spcAft>
                <a:spcPts val="1200"/>
              </a:spcAft>
              <a:buFont typeface="Arial" pitchFamily="34" charset="0"/>
            </a:pPr>
            <a:r>
              <a:rPr lang="fr-FR" sz="3200" dirty="0">
                <a:solidFill>
                  <a:srgbClr val="FF9E5E"/>
                </a:solidFill>
                <a:latin typeface="Now Bold"/>
                <a:ea typeface="+mn-ea"/>
                <a:cs typeface="+mn-cs"/>
              </a:rPr>
              <a:t>APPORTS</a:t>
            </a:r>
          </a:p>
          <a:p>
            <a:pPr defTabSz="9144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Réaliser avec chaque salarié régulièrement un entretien professionnel </a:t>
            </a:r>
            <a:r>
              <a:rPr lang="fr-FR" sz="14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(les URSSAF vont effectuer des contrôles à partir de 2022)</a:t>
            </a:r>
          </a:p>
          <a:p>
            <a:pPr defTabSz="9144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Tracer les comptes-rendus des entretiens professionnels dont le contenu est systématiquement demandé lors de procédures de licenciement</a:t>
            </a:r>
          </a:p>
          <a:p>
            <a:pPr defTabSz="9144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L’entretien individuel (ou entretien annuel de performance) n’est pas obligatoire mais contribue à la sécurité juridique de la TPE en conservant une trace des évaluations et des échanges avec le salarié</a:t>
            </a:r>
          </a:p>
        </p:txBody>
      </p:sp>
      <p:pic>
        <p:nvPicPr>
          <p:cNvPr id="30" name="Graphique 29" descr="Présentation avec supports">
            <a:hlinkClick r:id="rId11"/>
            <a:extLst>
              <a:ext uri="{FF2B5EF4-FFF2-40B4-BE49-F238E27FC236}">
                <a16:creationId xmlns:a16="http://schemas.microsoft.com/office/drawing/2014/main" id="{4A149F2E-98F8-4E6B-8CDE-4424F40DEF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461589" y="7029047"/>
            <a:ext cx="1806823" cy="1806823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23312E18-D6C1-45D4-826F-7C303D4E6126}"/>
              </a:ext>
            </a:extLst>
          </p:cNvPr>
          <p:cNvSpPr txBox="1"/>
          <p:nvPr/>
        </p:nvSpPr>
        <p:spPr>
          <a:xfrm>
            <a:off x="4572000" y="8023787"/>
            <a:ext cx="609600" cy="840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r">
              <a:lnSpc>
                <a:spcPts val="7322"/>
              </a:lnSpc>
              <a:defRPr sz="7322" spc="183">
                <a:solidFill>
                  <a:srgbClr val="FF9E5E"/>
                </a:solidFill>
                <a:latin typeface="Now Bold Bold"/>
              </a:defRPr>
            </a:lvl1pPr>
          </a:lstStyle>
          <a:p>
            <a:r>
              <a:rPr lang="fr-FR" sz="36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6911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/>
      <p:bldP spid="2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772C882-3650-4EDD-AAE9-EC07FFE6BB90}"/>
              </a:ext>
            </a:extLst>
          </p:cNvPr>
          <p:cNvSpPr/>
          <p:nvPr/>
        </p:nvSpPr>
        <p:spPr>
          <a:xfrm>
            <a:off x="326264" y="2160081"/>
            <a:ext cx="1430814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endParaRPr lang="fr-FR" sz="2400" dirty="0">
              <a:solidFill>
                <a:schemeClr val="tx1">
                  <a:lumMod val="65000"/>
                  <a:lumOff val="35000"/>
                </a:schemeClr>
              </a:solidFill>
              <a:ea typeface="A-OTF Gothic BBB Pro Medium" panose="020B0400000000000000" pitchFamily="34" charset="-128"/>
            </a:endParaRP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L’employeur planifie et suit les entretiens de chaque salarié (individuel, professionnel…)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L’employeur est notifié pour lui rappeler les prochains entretiens à venir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ECOLLABORATRICE génère des questionnaires adaptés pour chaque salarié ou catégorie de salarié et offre ainsi un cadre sécurisé à l’employeur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4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L’employeur formalise et archive automatiquement le compte-rendu de chaque entretien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157DED7-A804-4C8F-9B32-F9C166F261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9797" y="5952090"/>
            <a:ext cx="5488930" cy="3290888"/>
          </a:xfrm>
          <a:prstGeom prst="rect">
            <a:avLst/>
          </a:prstGeom>
          <a:ln w="19050">
            <a:noFill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37104" y="5952090"/>
            <a:ext cx="5413791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649200" y="5006100"/>
            <a:ext cx="3388144" cy="43756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3751C48D-6132-4CE2-A8EE-FE3C943E7A00}"/>
              </a:ext>
            </a:extLst>
          </p:cNvPr>
          <p:cNvSpPr txBox="1"/>
          <p:nvPr/>
        </p:nvSpPr>
        <p:spPr>
          <a:xfrm>
            <a:off x="449797" y="78437"/>
            <a:ext cx="13716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200" dirty="0">
                <a:solidFill>
                  <a:schemeClr val="bg1"/>
                </a:solidFill>
              </a:rPr>
              <a:t>Gestion des entretiens individuels et professionnels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EF8BB9C-614E-4BA6-8A0F-1F162FD5FF72}"/>
              </a:ext>
            </a:extLst>
          </p:cNvPr>
          <p:cNvSpPr txBox="1"/>
          <p:nvPr/>
        </p:nvSpPr>
        <p:spPr>
          <a:xfrm>
            <a:off x="322260" y="142450"/>
            <a:ext cx="1004094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  <a:latin typeface="Muli Extra Light Bold"/>
              </a:rPr>
              <a:t>Notes pour le cabinet : </a:t>
            </a:r>
          </a:p>
          <a:p>
            <a:r>
              <a:rPr lang="fr-FR" sz="4400" dirty="0">
                <a:solidFill>
                  <a:srgbClr val="2B2B2B"/>
                </a:solidFill>
                <a:latin typeface="Muli Extra Light Bold"/>
              </a:rPr>
              <a:t>Une solution en ligne pour organiser, guider et archiver les entretiens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2FBA7467-4D17-4E21-A582-82EE294E0F3D}"/>
              </a:ext>
            </a:extLst>
          </p:cNvPr>
          <p:cNvSpPr txBox="1"/>
          <p:nvPr/>
        </p:nvSpPr>
        <p:spPr>
          <a:xfrm>
            <a:off x="11125200" y="9867900"/>
            <a:ext cx="7018409" cy="4075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00"/>
              </a:lnSpc>
            </a:pPr>
            <a:r>
              <a:rPr lang="en-US" sz="1600" dirty="0">
                <a:solidFill>
                  <a:srgbClr val="2B2B2B"/>
                </a:solidFill>
                <a:latin typeface="Muli Regular"/>
              </a:rPr>
              <a:t>ISAGRI – AGIRIS entreprises - 2020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B11C159-7026-4EF9-91B4-EC8448311328}"/>
              </a:ext>
            </a:extLst>
          </p:cNvPr>
          <p:cNvSpPr/>
          <p:nvPr/>
        </p:nvSpPr>
        <p:spPr>
          <a:xfrm>
            <a:off x="470899" y="6519271"/>
            <a:ext cx="998004" cy="228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639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28" name="Group 9">
            <a:extLst>
              <a:ext uri="{FF2B5EF4-FFF2-40B4-BE49-F238E27FC236}">
                <a16:creationId xmlns:a16="http://schemas.microsoft.com/office/drawing/2014/main" id="{2CD03C31-568F-415D-BC31-BDBC99B9BDD0}"/>
              </a:ext>
            </a:extLst>
          </p:cNvPr>
          <p:cNvGrpSpPr>
            <a:grpSpLocks noChangeAspect="1"/>
          </p:cNvGrpSpPr>
          <p:nvPr/>
        </p:nvGrpSpPr>
        <p:grpSpPr>
          <a:xfrm>
            <a:off x="2464175" y="5566611"/>
            <a:ext cx="4428695" cy="4428677"/>
            <a:chOff x="0" y="0"/>
            <a:chExt cx="6350000" cy="6349975"/>
          </a:xfrm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778FECF7-77F7-418B-913B-7605ABF20AD8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21" name="Group 9">
            <a:extLst>
              <a:ext uri="{FF2B5EF4-FFF2-40B4-BE49-F238E27FC236}">
                <a16:creationId xmlns:a16="http://schemas.microsoft.com/office/drawing/2014/main" id="{57DEE3C9-D64F-4BC8-ABCB-D748670D73CB}"/>
              </a:ext>
            </a:extLst>
          </p:cNvPr>
          <p:cNvGrpSpPr>
            <a:grpSpLocks noChangeAspect="1"/>
          </p:cNvGrpSpPr>
          <p:nvPr/>
        </p:nvGrpSpPr>
        <p:grpSpPr>
          <a:xfrm>
            <a:off x="5111461" y="4804655"/>
            <a:ext cx="4428695" cy="4428677"/>
            <a:chOff x="0" y="0"/>
            <a:chExt cx="6350000" cy="6349975"/>
          </a:xfrm>
        </p:grpSpPr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BBB84EEE-CFF0-49A6-9F68-F18C38DC3027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860821" y="2634781"/>
            <a:ext cx="5322259" cy="5322237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224029">
            <a:off x="8638646" y="9964340"/>
            <a:ext cx="1877915" cy="64532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73306" y="-957703"/>
            <a:ext cx="1915406" cy="1915406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3320168">
            <a:off x="14847690" y="2877029"/>
            <a:ext cx="8950958" cy="195294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8070038" y="7693023"/>
            <a:ext cx="9258300" cy="1919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SUIVI</a:t>
            </a:r>
          </a:p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DES HEURES</a:t>
            </a:r>
          </a:p>
        </p:txBody>
      </p:sp>
      <p:pic>
        <p:nvPicPr>
          <p:cNvPr id="8" name="Graphique 7" descr="Présentation avec supports">
            <a:hlinkClick r:id="rId7"/>
            <a:extLst>
              <a:ext uri="{FF2B5EF4-FFF2-40B4-BE49-F238E27FC236}">
                <a16:creationId xmlns:a16="http://schemas.microsoft.com/office/drawing/2014/main" id="{8B517C41-9AFA-4C70-ABA2-D7B5C51D8B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18539" y="4392488"/>
            <a:ext cx="1806823" cy="180682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1494E02-8349-4A2C-A80D-F287ACB3D8DA}"/>
              </a:ext>
            </a:extLst>
          </p:cNvPr>
          <p:cNvSpPr txBox="1"/>
          <p:nvPr/>
        </p:nvSpPr>
        <p:spPr>
          <a:xfrm>
            <a:off x="4954441" y="5295899"/>
            <a:ext cx="609600" cy="840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r">
              <a:lnSpc>
                <a:spcPts val="7322"/>
              </a:lnSpc>
              <a:defRPr sz="7322" spc="183">
                <a:solidFill>
                  <a:srgbClr val="FF9E5E"/>
                </a:solidFill>
                <a:latin typeface="Now Bold Bold"/>
              </a:defRPr>
            </a:lvl1pPr>
          </a:lstStyle>
          <a:p>
            <a:r>
              <a:rPr lang="fr-FR" sz="3600" dirty="0"/>
              <a:t>1</a:t>
            </a:r>
          </a:p>
        </p:txBody>
      </p:sp>
      <p:pic>
        <p:nvPicPr>
          <p:cNvPr id="19" name="Graphique 18" descr="Présentation avec supports">
            <a:hlinkClick r:id="rId10"/>
            <a:extLst>
              <a:ext uri="{FF2B5EF4-FFF2-40B4-BE49-F238E27FC236}">
                <a16:creationId xmlns:a16="http://schemas.microsoft.com/office/drawing/2014/main" id="{851A6C36-C8B0-458F-8124-F6BD4D8301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22398" y="6115583"/>
            <a:ext cx="1806823" cy="1806823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2F1B05DE-2D39-40D1-B42B-D438822A3CE8}"/>
              </a:ext>
            </a:extLst>
          </p:cNvPr>
          <p:cNvSpPr txBox="1"/>
          <p:nvPr/>
        </p:nvSpPr>
        <p:spPr>
          <a:xfrm>
            <a:off x="7492090" y="7124022"/>
            <a:ext cx="609600" cy="840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r">
              <a:lnSpc>
                <a:spcPts val="7322"/>
              </a:lnSpc>
              <a:defRPr sz="7322" spc="183">
                <a:solidFill>
                  <a:srgbClr val="FF9E5E"/>
                </a:solidFill>
                <a:latin typeface="Now Bold Bold"/>
              </a:defRPr>
            </a:lvl1pPr>
          </a:lstStyle>
          <a:p>
            <a:r>
              <a:rPr lang="fr-FR" sz="3600" dirty="0"/>
              <a:t>2</a:t>
            </a:r>
          </a:p>
        </p:txBody>
      </p:sp>
      <p:sp>
        <p:nvSpPr>
          <p:cNvPr id="23" name="Espace réservé du texte 6">
            <a:extLst>
              <a:ext uri="{FF2B5EF4-FFF2-40B4-BE49-F238E27FC236}">
                <a16:creationId xmlns:a16="http://schemas.microsoft.com/office/drawing/2014/main" id="{C6B570C2-AD79-4097-9875-970C65F62B3D}"/>
              </a:ext>
            </a:extLst>
          </p:cNvPr>
          <p:cNvSpPr txBox="1">
            <a:spLocks/>
          </p:cNvSpPr>
          <p:nvPr/>
        </p:nvSpPr>
        <p:spPr>
          <a:xfrm>
            <a:off x="9826543" y="1152926"/>
            <a:ext cx="7444957" cy="26102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dirty="0">
                <a:solidFill>
                  <a:srgbClr val="FF9E5E"/>
                </a:solidFill>
                <a:latin typeface="Now Bold"/>
              </a:rPr>
              <a:t>BESOINS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Visibilité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Simplicité</a:t>
            </a:r>
          </a:p>
        </p:txBody>
      </p:sp>
      <p:sp>
        <p:nvSpPr>
          <p:cNvPr id="24" name="Espace réservé du texte 6">
            <a:extLst>
              <a:ext uri="{FF2B5EF4-FFF2-40B4-BE49-F238E27FC236}">
                <a16:creationId xmlns:a16="http://schemas.microsoft.com/office/drawing/2014/main" id="{056EC485-024A-4CAD-8642-5DEF5B2F35A7}"/>
              </a:ext>
            </a:extLst>
          </p:cNvPr>
          <p:cNvSpPr txBox="1">
            <a:spLocks/>
          </p:cNvSpPr>
          <p:nvPr/>
        </p:nvSpPr>
        <p:spPr>
          <a:xfrm>
            <a:off x="9726484" y="3654477"/>
            <a:ext cx="7444957" cy="3211280"/>
          </a:xfrm>
          <a:prstGeom prst="rect">
            <a:avLst/>
          </a:prstGeom>
        </p:spPr>
        <p:txBody>
          <a:bodyPr anchor="t"/>
          <a:lstStyle>
            <a:lvl1pPr marL="0" indent="0" algn="l" defTabSz="1371600" rtl="0" eaLnBrk="1" latinLnBrk="0" hangingPunct="1">
              <a:lnSpc>
                <a:spcPts val="2800"/>
              </a:lnSpc>
              <a:spcBef>
                <a:spcPts val="1500"/>
              </a:spcBef>
              <a:buFont typeface="Wingdings" panose="05000000000000000000" pitchFamily="2" charset="2"/>
              <a:buNone/>
              <a:defRPr sz="2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A-OTF Gothic BBB Pro Medium" panose="020B0400000000000000" pitchFamily="34" charset="-128"/>
              </a:defRPr>
            </a:lvl1pPr>
            <a:lvl2pPr marL="6858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2pPr>
            <a:lvl3pPr marL="109728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3pPr>
            <a:lvl4pPr marL="150876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4pPr>
            <a:lvl5pPr marL="192024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ct val="20000"/>
              </a:spcBef>
              <a:buFont typeface="Arial" pitchFamily="34" charset="0"/>
            </a:pPr>
            <a:r>
              <a:rPr lang="fr-FR" sz="3200" dirty="0">
                <a:solidFill>
                  <a:srgbClr val="FF9E5E"/>
                </a:solidFill>
                <a:latin typeface="Now Bold"/>
                <a:ea typeface="+mn-ea"/>
                <a:cs typeface="+mn-cs"/>
              </a:rPr>
              <a:t>APPORTS</a:t>
            </a:r>
          </a:p>
          <a:p>
            <a:pPr defTabSz="9144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Avoir les informations (absences, congés) validées se synchronisent avec le planning et sont utilisées pour le calcul des bulletins</a:t>
            </a:r>
          </a:p>
          <a:p>
            <a:pPr defTabSz="9144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Appliquer les bonnes règles en terme de gestion des heures supplémentaires (heures payées ou récupérées, heures majorées…)</a:t>
            </a:r>
          </a:p>
        </p:txBody>
      </p:sp>
      <p:pic>
        <p:nvPicPr>
          <p:cNvPr id="30" name="Graphique 29" descr="Présentation avec supports">
            <a:hlinkClick r:id="rId11"/>
            <a:extLst>
              <a:ext uri="{FF2B5EF4-FFF2-40B4-BE49-F238E27FC236}">
                <a16:creationId xmlns:a16="http://schemas.microsoft.com/office/drawing/2014/main" id="{4A149F2E-98F8-4E6B-8CDE-4424F40DEF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461589" y="7029047"/>
            <a:ext cx="1806823" cy="1806823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23312E18-D6C1-45D4-826F-7C303D4E6126}"/>
              </a:ext>
            </a:extLst>
          </p:cNvPr>
          <p:cNvSpPr txBox="1"/>
          <p:nvPr/>
        </p:nvSpPr>
        <p:spPr>
          <a:xfrm>
            <a:off x="4572000" y="8023787"/>
            <a:ext cx="609600" cy="840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r">
              <a:lnSpc>
                <a:spcPts val="7322"/>
              </a:lnSpc>
              <a:defRPr sz="7322" spc="183">
                <a:solidFill>
                  <a:srgbClr val="FF9E5E"/>
                </a:solidFill>
                <a:latin typeface="Now Bold Bold"/>
              </a:defRPr>
            </a:lvl1pPr>
          </a:lstStyle>
          <a:p>
            <a:r>
              <a:rPr lang="fr-FR" sz="36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827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/>
      <p:bldP spid="2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A4E4D-D384-4D11-A4FE-7ACDAB250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 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6464414-7793-42ED-AEB7-F1FB622F9F94}"/>
              </a:ext>
            </a:extLst>
          </p:cNvPr>
          <p:cNvSpPr txBox="1"/>
          <p:nvPr/>
        </p:nvSpPr>
        <p:spPr>
          <a:xfrm>
            <a:off x="512747" y="104889"/>
            <a:ext cx="13716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200" dirty="0">
                <a:solidFill>
                  <a:schemeClr val="bg1"/>
                </a:solidFill>
              </a:rPr>
              <a:t>Suivi des heures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0875E7F-E2F9-4D34-B9D1-55CD8BBD9DF5}"/>
              </a:ext>
            </a:extLst>
          </p:cNvPr>
          <p:cNvSpPr txBox="1"/>
          <p:nvPr/>
        </p:nvSpPr>
        <p:spPr>
          <a:xfrm>
            <a:off x="457200" y="514873"/>
            <a:ext cx="13716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  <a:latin typeface="Muli Extra Light Bold"/>
              </a:rPr>
              <a:t>Notes pour le cabinet : </a:t>
            </a:r>
          </a:p>
          <a:p>
            <a:r>
              <a:rPr lang="fr-FR" sz="4400" dirty="0">
                <a:solidFill>
                  <a:srgbClr val="2B2B2B"/>
                </a:solidFill>
                <a:latin typeface="Muli Extra Light Bold"/>
              </a:rPr>
              <a:t>Une gestion interactive et centralisée des temps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3CEECF6-7500-4ABC-8F84-43AA2B1CB4F8}"/>
              </a:ext>
            </a:extLst>
          </p:cNvPr>
          <p:cNvSpPr/>
          <p:nvPr/>
        </p:nvSpPr>
        <p:spPr>
          <a:xfrm>
            <a:off x="457200" y="1632742"/>
            <a:ext cx="17088688" cy="4476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chemeClr val="tx1">
                  <a:lumMod val="65000"/>
                  <a:lumOff val="35000"/>
                </a:schemeClr>
              </a:solidFill>
              <a:ea typeface="A-OTF Gothic BBB Pro Medium" panose="020B0400000000000000" pitchFamily="34" charset="-128"/>
            </a:endParaRP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Les heures supplémentaires / complémentaires sont détectées et qualifiées automatiquement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Les compteurs mensuels heures supp sont automatiquement calculés en fonction des paramètres de l’accord d’entreprise et/ou de la législation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Il existe 3 types de saisie des heures :</a:t>
            </a:r>
          </a:p>
          <a:p>
            <a:pPr marL="1714500" lvl="2" indent="-342900" fontAlgn="ctr">
              <a:buFont typeface="Wingdings" panose="05000000000000000000" pitchFamily="2" charset="2"/>
              <a:buChar char="§"/>
            </a:pP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Saisie pointeuse (par le salarié)</a:t>
            </a:r>
          </a:p>
          <a:p>
            <a:pPr marL="1714500" lvl="2" indent="-342900" fontAlgn="ctr">
              <a:buFont typeface="Wingdings" panose="05000000000000000000" pitchFamily="2" charset="2"/>
              <a:buChar char="§"/>
            </a:pP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Saisie rapide (par le salarié ou gestionnaire de paie)</a:t>
            </a:r>
          </a:p>
          <a:p>
            <a:pPr marL="1714500" lvl="2" indent="-342900" fontAlgn="ctr">
              <a:buFont typeface="Wingdings" panose="05000000000000000000" pitchFamily="2" charset="2"/>
              <a:buChar char="§"/>
            </a:pPr>
            <a:r>
              <a:rPr lang="fr-FR" sz="16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Saisie groupée (par le gestionnaire de paie)</a:t>
            </a:r>
            <a:endParaRPr lang="fr-FR" sz="2000" dirty="0">
              <a:solidFill>
                <a:schemeClr val="tx1">
                  <a:lumMod val="65000"/>
                  <a:lumOff val="35000"/>
                </a:schemeClr>
              </a:solidFill>
              <a:ea typeface="A-OTF Gothic BBB Pro Medium" panose="020B0400000000000000" pitchFamily="34" charset="-128"/>
            </a:endParaRP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Chaque salarié peut faire sa demande de congés depuis son mobile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Un salarié qui tombe malade photographie l’arrêt maladie et l’envoie directement via ECOLLABORATRICE à son employeur</a:t>
            </a:r>
          </a:p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Tout ce que l’employeur valide entre dans le planning partagé et sont utilisées pour le calcul des bulletins</a:t>
            </a:r>
          </a:p>
        </p:txBody>
      </p:sp>
      <p:pic>
        <p:nvPicPr>
          <p:cNvPr id="2050" name="Picture 2" descr="Texte de remplacement généré par une machine :&#10;Répartition des heures supplémentaires &#10;HEURES EN PLUS &#10;Le nombre d'heure est calculé à partir des &#10;heures renseignées et des heures de la &#10;semaine normale. &#10;HEURES PAYÉES &#10;o.ool &#10;1 &#10;Ce nombre d'heures correspond à &#10;l'équivalent du nombre d'heures à 100% que &#10;vous allez payer. &#10;HEURES EN PLUS ÉQUIVALENTES &#10;Ce nombre d'heures correspond à &#10;l'équivalent du nombre d'heures à 100% qu'a &#10;effectuées le salarié. &#10;Afficher les details &#10;HEURES DE RÉCUPÉRATION &#10;Ce nombre d'heures correspond à &#10;l'équivalent du nombre d'heures que le &#10;salarié va récupérer en récupération. &#10;COMPTEUR DES RTT / RÉCUPÉRATION / COMPENSATION &#10;Début du mois &#10;O Fin du mois &#10;O Compteur global avant répartition &#10;Compteur global après répartition &#10;Sauvegarder et Terminer &#10;O_OO j &#10;0,14 j &#10;O.OO h &#10;0,00 h &#10;1 .OOh &#10;Sauvegarder ">
            <a:extLst>
              <a:ext uri="{FF2B5EF4-FFF2-40B4-BE49-F238E27FC236}">
                <a16:creationId xmlns:a16="http://schemas.microsoft.com/office/drawing/2014/main" id="{8497B6CC-65F4-4C44-92BD-50F909571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301" y="6174190"/>
            <a:ext cx="9385587" cy="359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55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860821" y="2634781"/>
            <a:ext cx="5322259" cy="5322237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224029">
            <a:off x="8638646" y="9964340"/>
            <a:ext cx="1877915" cy="64532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73306" y="-957703"/>
            <a:ext cx="1915406" cy="1915406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3320168">
            <a:off x="14847690" y="2877029"/>
            <a:ext cx="8950958" cy="195294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8070038" y="7693023"/>
            <a:ext cx="9258300" cy="1919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PREVENTION</a:t>
            </a:r>
          </a:p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DES RISQUES</a:t>
            </a:r>
          </a:p>
        </p:txBody>
      </p:sp>
      <p:pic>
        <p:nvPicPr>
          <p:cNvPr id="8" name="Graphique 7" descr="Présentation avec supports">
            <a:hlinkClick r:id="rId7"/>
            <a:extLst>
              <a:ext uri="{FF2B5EF4-FFF2-40B4-BE49-F238E27FC236}">
                <a16:creationId xmlns:a16="http://schemas.microsoft.com/office/drawing/2014/main" id="{8B517C41-9AFA-4C70-ABA2-D7B5C51D8B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18539" y="4392488"/>
            <a:ext cx="1806823" cy="1806823"/>
          </a:xfrm>
          <a:prstGeom prst="rect">
            <a:avLst/>
          </a:prstGeom>
        </p:spPr>
      </p:pic>
      <p:sp>
        <p:nvSpPr>
          <p:cNvPr id="26" name="Espace réservé du texte 6">
            <a:extLst>
              <a:ext uri="{FF2B5EF4-FFF2-40B4-BE49-F238E27FC236}">
                <a16:creationId xmlns:a16="http://schemas.microsoft.com/office/drawing/2014/main" id="{DD6BC003-EAFF-4659-AC3C-403180120C52}"/>
              </a:ext>
            </a:extLst>
          </p:cNvPr>
          <p:cNvSpPr txBox="1">
            <a:spLocks/>
          </p:cNvSpPr>
          <p:nvPr/>
        </p:nvSpPr>
        <p:spPr>
          <a:xfrm>
            <a:off x="10733694" y="2727623"/>
            <a:ext cx="5963682" cy="1655116"/>
          </a:xfrm>
          <a:prstGeom prst="rect">
            <a:avLst/>
          </a:prstGeom>
        </p:spPr>
        <p:txBody>
          <a:bodyPr anchor="t"/>
          <a:lstStyle>
            <a:lvl1pPr marL="0" indent="0" algn="l" defTabSz="1371600" rtl="0" eaLnBrk="1" latinLnBrk="0" hangingPunct="1">
              <a:lnSpc>
                <a:spcPts val="2800"/>
              </a:lnSpc>
              <a:spcBef>
                <a:spcPts val="1500"/>
              </a:spcBef>
              <a:buFont typeface="Wingdings" panose="05000000000000000000" pitchFamily="2" charset="2"/>
              <a:buNone/>
              <a:defRPr sz="2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A-OTF Gothic BBB Pro Medium" panose="020B0400000000000000" pitchFamily="34" charset="-128"/>
              </a:defRPr>
            </a:lvl1pPr>
            <a:lvl2pPr marL="6858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2pPr>
            <a:lvl3pPr marL="109728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3pPr>
            <a:lvl4pPr marL="150876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4pPr>
            <a:lvl5pPr marL="192024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ct val="20000"/>
              </a:spcBef>
              <a:spcAft>
                <a:spcPts val="1200"/>
              </a:spcAft>
              <a:buFont typeface="Arial" pitchFamily="34" charset="0"/>
            </a:pPr>
            <a:r>
              <a:rPr lang="fr-FR" sz="2800" b="1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OUTIL D’AUTODIAGNOSTIC DE LA PREVENTION EN ENTREPRISE EN 15 QUESTIONS</a:t>
            </a:r>
          </a:p>
        </p:txBody>
      </p:sp>
    </p:spTree>
    <p:extLst>
      <p:ext uri="{BB962C8B-B14F-4D97-AF65-F5344CB8AC3E}">
        <p14:creationId xmlns:p14="http://schemas.microsoft.com/office/powerpoint/2010/main" val="667913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A4E4D-D384-4D11-A4FE-7ACDAB250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 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6464414-7793-42ED-AEB7-F1FB622F9F94}"/>
              </a:ext>
            </a:extLst>
          </p:cNvPr>
          <p:cNvSpPr txBox="1"/>
          <p:nvPr/>
        </p:nvSpPr>
        <p:spPr>
          <a:xfrm>
            <a:off x="512747" y="104889"/>
            <a:ext cx="13716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200" dirty="0">
                <a:solidFill>
                  <a:schemeClr val="bg1"/>
                </a:solidFill>
              </a:rPr>
              <a:t>Suivi des heures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0875E7F-E2F9-4D34-B9D1-55CD8BBD9DF5}"/>
              </a:ext>
            </a:extLst>
          </p:cNvPr>
          <p:cNvSpPr txBox="1"/>
          <p:nvPr/>
        </p:nvSpPr>
        <p:spPr>
          <a:xfrm>
            <a:off x="457200" y="514873"/>
            <a:ext cx="13716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  <a:latin typeface="Muli Extra Light Bold"/>
              </a:rPr>
              <a:t>Notes pour le cabinet : </a:t>
            </a:r>
          </a:p>
          <a:p>
            <a:r>
              <a:rPr lang="fr-FR" sz="4400" dirty="0">
                <a:solidFill>
                  <a:srgbClr val="2B2B2B"/>
                </a:solidFill>
                <a:latin typeface="Muli Extra Light Bold"/>
              </a:rPr>
              <a:t>Une simplifiée de la prévention </a:t>
            </a:r>
            <a:r>
              <a:rPr lang="fr-FR" sz="4400">
                <a:solidFill>
                  <a:srgbClr val="2B2B2B"/>
                </a:solidFill>
                <a:latin typeface="Muli Extra Light Bold"/>
              </a:rPr>
              <a:t>des risques</a:t>
            </a:r>
            <a:endParaRPr lang="fr-FR" sz="4400" dirty="0">
              <a:solidFill>
                <a:srgbClr val="2B2B2B"/>
              </a:solidFill>
              <a:latin typeface="Muli Extra Light Bold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3CEECF6-7500-4ABC-8F84-43AA2B1CB4F8}"/>
              </a:ext>
            </a:extLst>
          </p:cNvPr>
          <p:cNvSpPr/>
          <p:nvPr/>
        </p:nvSpPr>
        <p:spPr>
          <a:xfrm>
            <a:off x="431409" y="1884645"/>
            <a:ext cx="17088688" cy="4366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28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chemeClr val="tx1">
                  <a:lumMod val="65000"/>
                  <a:lumOff val="35000"/>
                </a:schemeClr>
              </a:solidFill>
              <a:ea typeface="A-OTF Gothic BBB Pro Medium" panose="020B0400000000000000" pitchFamily="34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000" dirty="0" err="1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E-Collaboratrice</a:t>
            </a: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 : seul logiciel à ce jour à intégrer la prévention des risques et ses obligations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Être un pionnier sur un sujet "légal"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Apporter un service différenciant avec un 1er niveau inclus (le </a:t>
            </a:r>
            <a:r>
              <a:rPr lang="fr-FR" sz="2000" dirty="0" err="1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prévenscore</a:t>
            </a: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)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S’approprier un dossier d’actualité majeur: la culture de prévention</a:t>
            </a:r>
          </a:p>
          <a:p>
            <a:pPr marL="800100" lvl="1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Accompagner l'employeur sur le sujet des obligations en matière de sécurité</a:t>
            </a:r>
          </a:p>
          <a:p>
            <a:pPr marL="800100" lvl="1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Montrer que la prévention est un facteur de performance de l'entreprise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Faciliter la saisie des facteurs de pénibilité dans la DSN pour les gestionnaires de paie</a:t>
            </a:r>
          </a:p>
          <a:p>
            <a:pPr marL="914400" lvl="1" indent="-4572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tx1">
                    <a:lumMod val="65000"/>
                    <a:lumOff val="35000"/>
                  </a:schemeClr>
                </a:solidFill>
                <a:ea typeface="A-OTF Gothic BBB Pro Medium" panose="020B0400000000000000" pitchFamily="34" charset="-128"/>
              </a:rPr>
              <a:t>Fluidifier  et sécuriser le travail du service social sur le sujet de la Pénibilité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AB9A73F-A4ED-4D1B-95FD-B8E771D05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67" y="6972300"/>
            <a:ext cx="5168001" cy="240738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5981D73-ACCA-4834-8893-02C408E0B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4784" y="6883500"/>
            <a:ext cx="5621938" cy="257527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1BFD6ECA-5FA4-4041-988B-78B23A109EFC}"/>
              </a:ext>
            </a:extLst>
          </p:cNvPr>
          <p:cNvSpPr/>
          <p:nvPr/>
        </p:nvSpPr>
        <p:spPr>
          <a:xfrm>
            <a:off x="546744" y="7989683"/>
            <a:ext cx="1117600" cy="584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DCD1BDE-6EFB-46A1-A4F6-B906ABD57D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59" t="2963" r="4560" b="18888"/>
          <a:stretch/>
        </p:blipFill>
        <p:spPr>
          <a:xfrm>
            <a:off x="12078538" y="6944767"/>
            <a:ext cx="5241517" cy="245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7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8328" y="595669"/>
            <a:ext cx="17051344" cy="9095662"/>
            <a:chOff x="0" y="0"/>
            <a:chExt cx="3965490" cy="211530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65490" cy="2115303"/>
            </a:xfrm>
            <a:custGeom>
              <a:avLst/>
              <a:gdLst/>
              <a:ahLst/>
              <a:cxnLst/>
              <a:rect l="l" t="t" r="r" b="b"/>
              <a:pathLst>
                <a:path w="3965490" h="2115303">
                  <a:moveTo>
                    <a:pt x="0" y="0"/>
                  </a:moveTo>
                  <a:lnTo>
                    <a:pt x="3965490" y="0"/>
                  </a:lnTo>
                  <a:lnTo>
                    <a:pt x="3965490" y="2115303"/>
                  </a:lnTo>
                  <a:lnTo>
                    <a:pt x="0" y="2115303"/>
                  </a:lnTo>
                  <a:close/>
                </a:path>
              </a:pathLst>
            </a:custGeom>
            <a:solidFill>
              <a:srgbClr val="FFF7F3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669014" y="2033761"/>
            <a:ext cx="9065450" cy="906545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8535076" y="3924300"/>
            <a:ext cx="7590464" cy="4953000"/>
            <a:chOff x="-811899" y="-252119"/>
            <a:chExt cx="10120619" cy="6604006"/>
          </a:xfrm>
        </p:grpSpPr>
        <p:sp>
          <p:nvSpPr>
            <p:cNvPr id="6" name="TextBox 6"/>
            <p:cNvSpPr txBox="1"/>
            <p:nvPr/>
          </p:nvSpPr>
          <p:spPr>
            <a:xfrm>
              <a:off x="-678942" y="-252119"/>
              <a:ext cx="8446651" cy="25767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fr-FR" sz="3600" dirty="0">
                  <a:solidFill>
                    <a:srgbClr val="474DC9"/>
                  </a:solidFill>
                  <a:latin typeface="Now Bold"/>
                </a:rPr>
                <a:t>MOINS DE TEMPS SUR LE FORMALISME, PLUS DE PLACE À L'HUMAIN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-811899" y="2681306"/>
              <a:ext cx="10120619" cy="36705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fr-FR" sz="2599" spc="98" dirty="0">
                  <a:solidFill>
                    <a:srgbClr val="FFFFFF"/>
                  </a:solidFill>
                  <a:latin typeface="Now"/>
                </a:rPr>
                <a:t>Centralisez toutes vos données RH</a:t>
              </a:r>
            </a:p>
            <a:p>
              <a:pPr>
                <a:lnSpc>
                  <a:spcPts val="3639"/>
                </a:lnSpc>
              </a:pPr>
              <a:endParaRPr lang="fr-FR" sz="2599" spc="98" dirty="0">
                <a:solidFill>
                  <a:srgbClr val="FFFFFF"/>
                </a:solidFill>
                <a:latin typeface="Now"/>
              </a:endParaRPr>
            </a:p>
            <a:p>
              <a:pPr>
                <a:lnSpc>
                  <a:spcPts val="3639"/>
                </a:lnSpc>
              </a:pPr>
              <a:r>
                <a:rPr lang="fr-FR" sz="2599" spc="98" dirty="0">
                  <a:solidFill>
                    <a:srgbClr val="FFFFFF"/>
                  </a:solidFill>
                  <a:latin typeface="Now"/>
                </a:rPr>
                <a:t>Gagnez du temps administratif</a:t>
              </a:r>
            </a:p>
            <a:p>
              <a:pPr>
                <a:lnSpc>
                  <a:spcPts val="3639"/>
                </a:lnSpc>
              </a:pPr>
              <a:endParaRPr lang="fr-FR" sz="2599" spc="98" dirty="0">
                <a:solidFill>
                  <a:srgbClr val="FFFFFF"/>
                </a:solidFill>
                <a:latin typeface="Now"/>
              </a:endParaRPr>
            </a:p>
            <a:p>
              <a:pPr>
                <a:lnSpc>
                  <a:spcPts val="3639"/>
                </a:lnSpc>
              </a:pPr>
              <a:r>
                <a:rPr lang="fr-FR" sz="2599" spc="98" dirty="0">
                  <a:solidFill>
                    <a:srgbClr val="FFFFFF"/>
                  </a:solidFill>
                  <a:latin typeface="Now"/>
                </a:rPr>
                <a:t>Connectez vous salariés</a:t>
              </a:r>
            </a:p>
            <a:p>
              <a:pPr>
                <a:lnSpc>
                  <a:spcPts val="3639"/>
                </a:lnSpc>
              </a:pPr>
              <a:endParaRPr lang="fr-FR" sz="2599" spc="98" dirty="0">
                <a:solidFill>
                  <a:srgbClr val="FFFFFF"/>
                </a:solidFill>
                <a:latin typeface="Now"/>
              </a:endParaRP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3320168">
            <a:off x="1433804" y="-2684563"/>
            <a:ext cx="8950958" cy="19529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8224029">
            <a:off x="-817495" y="8755882"/>
            <a:ext cx="1877915" cy="64532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6152238" y="-1227089"/>
            <a:ext cx="1915406" cy="191540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10328477">
            <a:off x="10856524" y="8873098"/>
            <a:ext cx="7604360" cy="5959053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>
            <a:off x="1364825" y="1505879"/>
            <a:ext cx="7697839" cy="2329801"/>
            <a:chOff x="0" y="142875"/>
            <a:chExt cx="10263786" cy="3106401"/>
          </a:xfrm>
        </p:grpSpPr>
        <p:sp>
          <p:nvSpPr>
            <p:cNvPr id="13" name="TextBox 13"/>
            <p:cNvSpPr txBox="1"/>
            <p:nvPr/>
          </p:nvSpPr>
          <p:spPr>
            <a:xfrm>
              <a:off x="0" y="142875"/>
              <a:ext cx="10263786" cy="27340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800"/>
                </a:lnSpc>
              </a:pPr>
              <a:r>
                <a:rPr lang="en-US" sz="7800" spc="195" dirty="0">
                  <a:solidFill>
                    <a:srgbClr val="FF833D"/>
                  </a:solidFill>
                  <a:latin typeface="Now Bold Bold"/>
                </a:rPr>
                <a:t>PILOTAGE</a:t>
              </a:r>
            </a:p>
            <a:p>
              <a:pPr>
                <a:lnSpc>
                  <a:spcPts val="7800"/>
                </a:lnSpc>
              </a:pPr>
              <a:r>
                <a:rPr lang="en-US" sz="7800" spc="195" dirty="0">
                  <a:solidFill>
                    <a:srgbClr val="FF833D"/>
                  </a:solidFill>
                  <a:latin typeface="Now Bold Bold"/>
                </a:rPr>
                <a:t>RH</a:t>
              </a:r>
            </a:p>
          </p:txBody>
        </p:sp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0" y="3130216"/>
              <a:ext cx="5456923" cy="1190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432659">
            <a:off x="12093319" y="-1985644"/>
            <a:ext cx="12979612" cy="1007689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359370" y="1758084"/>
            <a:ext cx="7186361" cy="496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4"/>
              </a:lnSpc>
            </a:pPr>
            <a:r>
              <a:rPr lang="en-US" sz="3400" dirty="0">
                <a:solidFill>
                  <a:srgbClr val="FF9E5E"/>
                </a:solidFill>
                <a:latin typeface="Now Bold"/>
              </a:rPr>
              <a:t>UN SEUL OUTIL POUR…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792212" y="9657091"/>
            <a:ext cx="1663644" cy="166364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0328477">
            <a:off x="-2534687" y="-4802620"/>
            <a:ext cx="7604360" cy="595905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8224029">
            <a:off x="-1073681" y="8935640"/>
            <a:ext cx="1877915" cy="645320"/>
          </a:xfrm>
          <a:prstGeom prst="rect">
            <a:avLst/>
          </a:prstGeom>
        </p:spPr>
      </p:pic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1636932" y="3257440"/>
            <a:ext cx="6304004" cy="6303979"/>
            <a:chOff x="0" y="0"/>
            <a:chExt cx="6350000" cy="63499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FF9E5E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11049839" y="3343570"/>
            <a:ext cx="6336185" cy="6336160"/>
            <a:chOff x="0" y="0"/>
            <a:chExt cx="6350000" cy="63499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0609280" y="258727"/>
            <a:ext cx="2998726" cy="2998714"/>
            <a:chOff x="0" y="0"/>
            <a:chExt cx="6350000" cy="634997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FF9E5E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0257190" y="299697"/>
            <a:ext cx="3014034" cy="3014022"/>
            <a:chOff x="0" y="0"/>
            <a:chExt cx="6350000" cy="63499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C1E6CCB5-A8C0-427E-B4F7-BDC366861A8B}"/>
              </a:ext>
            </a:extLst>
          </p:cNvPr>
          <p:cNvSpPr/>
          <p:nvPr/>
        </p:nvSpPr>
        <p:spPr>
          <a:xfrm>
            <a:off x="1124604" y="8440256"/>
            <a:ext cx="8608447" cy="764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774"/>
              </a:lnSpc>
            </a:pPr>
            <a:r>
              <a:rPr lang="fr-FR" dirty="0">
                <a:solidFill>
                  <a:srgbClr val="EE3EC9"/>
                </a:solidFill>
                <a:latin typeface="Now Bold"/>
              </a:rPr>
              <a:t>Voir le tuto « découvrir toutes les fonctionnalités d’ECOLLABORATRICE »</a:t>
            </a:r>
          </a:p>
          <a:p>
            <a:r>
              <a:rPr lang="fr-FR" sz="1200" dirty="0">
                <a:solidFill>
                  <a:srgbClr val="FFF7F3"/>
                </a:solidFill>
                <a:latin typeface="Now"/>
                <a:hlinkClick r:id="rId8"/>
              </a:rPr>
              <a:t>https://www.youtube.com/watch?v=K-dmbBSqM2g&amp;feature=youtu.be</a:t>
            </a:r>
            <a:endParaRPr lang="fr-FR" sz="1200" dirty="0">
              <a:solidFill>
                <a:srgbClr val="FFF7F3"/>
              </a:solidFill>
              <a:latin typeface="Now"/>
            </a:endParaRPr>
          </a:p>
        </p:txBody>
      </p:sp>
      <p:sp>
        <p:nvSpPr>
          <p:cNvPr id="50" name="TextBox 8">
            <a:extLst>
              <a:ext uri="{FF2B5EF4-FFF2-40B4-BE49-F238E27FC236}">
                <a16:creationId xmlns:a16="http://schemas.microsoft.com/office/drawing/2014/main" id="{07C48A3D-F5D5-4173-9AA4-47C2B043A669}"/>
              </a:ext>
            </a:extLst>
          </p:cNvPr>
          <p:cNvSpPr txBox="1"/>
          <p:nvPr/>
        </p:nvSpPr>
        <p:spPr>
          <a:xfrm>
            <a:off x="8604927" y="3801253"/>
            <a:ext cx="2087390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PLAN </a:t>
            </a:r>
          </a:p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FORMATIONS</a:t>
            </a:r>
          </a:p>
        </p:txBody>
      </p:sp>
      <p:sp>
        <p:nvSpPr>
          <p:cNvPr id="51" name="TextBox 9">
            <a:extLst>
              <a:ext uri="{FF2B5EF4-FFF2-40B4-BE49-F238E27FC236}">
                <a16:creationId xmlns:a16="http://schemas.microsoft.com/office/drawing/2014/main" id="{CAD49E8F-DD65-45E8-86D3-5F61965E4AD3}"/>
              </a:ext>
            </a:extLst>
          </p:cNvPr>
          <p:cNvSpPr txBox="1"/>
          <p:nvPr/>
        </p:nvSpPr>
        <p:spPr>
          <a:xfrm>
            <a:off x="8595162" y="5234823"/>
            <a:ext cx="2332360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TABLEAU BORD &amp; PLANIFICATEUR</a:t>
            </a:r>
          </a:p>
        </p:txBody>
      </p:sp>
      <p:sp>
        <p:nvSpPr>
          <p:cNvPr id="52" name="TextBox 16">
            <a:extLst>
              <a:ext uri="{FF2B5EF4-FFF2-40B4-BE49-F238E27FC236}">
                <a16:creationId xmlns:a16="http://schemas.microsoft.com/office/drawing/2014/main" id="{F337C61B-9B7D-4615-B5DB-EFBD9AC9B364}"/>
              </a:ext>
            </a:extLst>
          </p:cNvPr>
          <p:cNvSpPr txBox="1"/>
          <p:nvPr/>
        </p:nvSpPr>
        <p:spPr>
          <a:xfrm>
            <a:off x="8843918" y="5582482"/>
            <a:ext cx="1621731" cy="233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00"/>
              </a:lnSpc>
            </a:pPr>
            <a:endParaRPr sz="1600">
              <a:solidFill>
                <a:schemeClr val="bg1"/>
              </a:solidFill>
              <a:latin typeface="Now" panose="020B0604020202020204" charset="0"/>
            </a:endParaRPr>
          </a:p>
        </p:txBody>
      </p:sp>
      <p:sp>
        <p:nvSpPr>
          <p:cNvPr id="53" name="TextBox 20">
            <a:extLst>
              <a:ext uri="{FF2B5EF4-FFF2-40B4-BE49-F238E27FC236}">
                <a16:creationId xmlns:a16="http://schemas.microsoft.com/office/drawing/2014/main" id="{7866F268-2264-4B14-8A93-434681EF3BC5}"/>
              </a:ext>
            </a:extLst>
          </p:cNvPr>
          <p:cNvSpPr txBox="1"/>
          <p:nvPr/>
        </p:nvSpPr>
        <p:spPr>
          <a:xfrm>
            <a:off x="5503010" y="3801253"/>
            <a:ext cx="1621731" cy="464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CONTRAT TRAVAIL</a:t>
            </a:r>
          </a:p>
        </p:txBody>
      </p:sp>
      <p:sp>
        <p:nvSpPr>
          <p:cNvPr id="54" name="TextBox 23">
            <a:extLst>
              <a:ext uri="{FF2B5EF4-FFF2-40B4-BE49-F238E27FC236}">
                <a16:creationId xmlns:a16="http://schemas.microsoft.com/office/drawing/2014/main" id="{C8551593-488F-4CB9-9500-033C1139CC3B}"/>
              </a:ext>
            </a:extLst>
          </p:cNvPr>
          <p:cNvSpPr txBox="1"/>
          <p:nvPr/>
        </p:nvSpPr>
        <p:spPr>
          <a:xfrm>
            <a:off x="2175933" y="3801253"/>
            <a:ext cx="1846891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spc="36" dirty="0">
                <a:solidFill>
                  <a:schemeClr val="bg1"/>
                </a:solidFill>
                <a:latin typeface="Now" panose="020B0604020202020204" charset="0"/>
              </a:rPr>
              <a:t>VARIABLES</a:t>
            </a: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 </a:t>
            </a:r>
          </a:p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DE PAIE</a:t>
            </a:r>
          </a:p>
        </p:txBody>
      </p:sp>
      <p:sp>
        <p:nvSpPr>
          <p:cNvPr id="55" name="TextBox 24">
            <a:extLst>
              <a:ext uri="{FF2B5EF4-FFF2-40B4-BE49-F238E27FC236}">
                <a16:creationId xmlns:a16="http://schemas.microsoft.com/office/drawing/2014/main" id="{C4E59A42-8CFA-4B72-B0DF-4C44EC0682BA}"/>
              </a:ext>
            </a:extLst>
          </p:cNvPr>
          <p:cNvSpPr txBox="1"/>
          <p:nvPr/>
        </p:nvSpPr>
        <p:spPr>
          <a:xfrm>
            <a:off x="8604927" y="6924345"/>
            <a:ext cx="2296190" cy="5318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PREVENTION DES RISQUES</a:t>
            </a:r>
          </a:p>
        </p:txBody>
      </p:sp>
      <p:sp>
        <p:nvSpPr>
          <p:cNvPr id="56" name="TextBox 25">
            <a:extLst>
              <a:ext uri="{FF2B5EF4-FFF2-40B4-BE49-F238E27FC236}">
                <a16:creationId xmlns:a16="http://schemas.microsoft.com/office/drawing/2014/main" id="{E4BB602E-BAA0-43DB-B617-EBD56DB3AC72}"/>
              </a:ext>
            </a:extLst>
          </p:cNvPr>
          <p:cNvSpPr txBox="1"/>
          <p:nvPr/>
        </p:nvSpPr>
        <p:spPr>
          <a:xfrm>
            <a:off x="5503010" y="6903824"/>
            <a:ext cx="2849099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ENTRETIENS PROFESSIONNELS</a:t>
            </a:r>
          </a:p>
        </p:txBody>
      </p:sp>
      <p:sp>
        <p:nvSpPr>
          <p:cNvPr id="57" name="TextBox 26">
            <a:extLst>
              <a:ext uri="{FF2B5EF4-FFF2-40B4-BE49-F238E27FC236}">
                <a16:creationId xmlns:a16="http://schemas.microsoft.com/office/drawing/2014/main" id="{71D66781-A384-4A5C-B724-1455DBCFEBB4}"/>
              </a:ext>
            </a:extLst>
          </p:cNvPr>
          <p:cNvSpPr txBox="1"/>
          <p:nvPr/>
        </p:nvSpPr>
        <p:spPr>
          <a:xfrm>
            <a:off x="5508334" y="5143500"/>
            <a:ext cx="2296190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AFFICHAGE OBLIGATOIRE</a:t>
            </a:r>
          </a:p>
        </p:txBody>
      </p:sp>
      <p:sp>
        <p:nvSpPr>
          <p:cNvPr id="58" name="TextBox 27">
            <a:extLst>
              <a:ext uri="{FF2B5EF4-FFF2-40B4-BE49-F238E27FC236}">
                <a16:creationId xmlns:a16="http://schemas.microsoft.com/office/drawing/2014/main" id="{EE10B9D5-DCA0-41D7-83E6-68541B680388}"/>
              </a:ext>
            </a:extLst>
          </p:cNvPr>
          <p:cNvSpPr txBox="1"/>
          <p:nvPr/>
        </p:nvSpPr>
        <p:spPr>
          <a:xfrm>
            <a:off x="2175933" y="5234823"/>
            <a:ext cx="2144052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GESTION ABSENCES &amp; CONGES</a:t>
            </a:r>
          </a:p>
        </p:txBody>
      </p:sp>
      <p:sp>
        <p:nvSpPr>
          <p:cNvPr id="59" name="TextBox 28">
            <a:extLst>
              <a:ext uri="{FF2B5EF4-FFF2-40B4-BE49-F238E27FC236}">
                <a16:creationId xmlns:a16="http://schemas.microsoft.com/office/drawing/2014/main" id="{9B7C94BC-8FE3-4475-A60F-067F3CF8D9C3}"/>
              </a:ext>
            </a:extLst>
          </p:cNvPr>
          <p:cNvSpPr txBox="1"/>
          <p:nvPr/>
        </p:nvSpPr>
        <p:spPr>
          <a:xfrm>
            <a:off x="2247340" y="6903824"/>
            <a:ext cx="1621731" cy="464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SUIVI DES HEURES </a:t>
            </a:r>
          </a:p>
        </p:txBody>
      </p:sp>
      <p:pic>
        <p:nvPicPr>
          <p:cNvPr id="73" name="Picture 11">
            <a:extLst>
              <a:ext uri="{FF2B5EF4-FFF2-40B4-BE49-F238E27FC236}">
                <a16:creationId xmlns:a16="http://schemas.microsoft.com/office/drawing/2014/main" id="{C0C8E1E1-A952-42BB-BD41-9CDDE4F1C3B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550282" y="3753451"/>
            <a:ext cx="464487" cy="464487"/>
          </a:xfrm>
          <a:prstGeom prst="rect">
            <a:avLst/>
          </a:prstGeom>
        </p:spPr>
      </p:pic>
      <p:pic>
        <p:nvPicPr>
          <p:cNvPr id="75" name="Picture 11">
            <a:extLst>
              <a:ext uri="{FF2B5EF4-FFF2-40B4-BE49-F238E27FC236}">
                <a16:creationId xmlns:a16="http://schemas.microsoft.com/office/drawing/2014/main" id="{D44DC436-CC94-4116-ABF9-E744A2E5107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948503" y="3744624"/>
            <a:ext cx="464487" cy="464487"/>
          </a:xfrm>
          <a:prstGeom prst="rect">
            <a:avLst/>
          </a:prstGeom>
        </p:spPr>
      </p:pic>
      <p:pic>
        <p:nvPicPr>
          <p:cNvPr id="77" name="Picture 13">
            <a:extLst>
              <a:ext uri="{FF2B5EF4-FFF2-40B4-BE49-F238E27FC236}">
                <a16:creationId xmlns:a16="http://schemas.microsoft.com/office/drawing/2014/main" id="{57727F0E-904B-4AE5-9D64-C7CFFB7DF41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8224029">
            <a:off x="4755644" y="5259163"/>
            <a:ext cx="678499" cy="233157"/>
          </a:xfrm>
          <a:prstGeom prst="rect">
            <a:avLst/>
          </a:prstGeom>
        </p:spPr>
      </p:pic>
      <p:pic>
        <p:nvPicPr>
          <p:cNvPr id="78" name="Picture 13">
            <a:extLst>
              <a:ext uri="{FF2B5EF4-FFF2-40B4-BE49-F238E27FC236}">
                <a16:creationId xmlns:a16="http://schemas.microsoft.com/office/drawing/2014/main" id="{39C7C33E-9DAE-49E4-87B4-6E7458B4409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8224029">
            <a:off x="1512942" y="7019489"/>
            <a:ext cx="678499" cy="233157"/>
          </a:xfrm>
          <a:prstGeom prst="rect">
            <a:avLst/>
          </a:prstGeom>
        </p:spPr>
      </p:pic>
      <p:pic>
        <p:nvPicPr>
          <p:cNvPr id="79" name="Picture 11">
            <a:extLst>
              <a:ext uri="{FF2B5EF4-FFF2-40B4-BE49-F238E27FC236}">
                <a16:creationId xmlns:a16="http://schemas.microsoft.com/office/drawing/2014/main" id="{D26DBBDE-B4E2-4003-A7FF-61966EF67E1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079281" y="6924345"/>
            <a:ext cx="464487" cy="464487"/>
          </a:xfrm>
          <a:prstGeom prst="rect">
            <a:avLst/>
          </a:prstGeom>
        </p:spPr>
      </p:pic>
      <p:pic>
        <p:nvPicPr>
          <p:cNvPr id="80" name="Picture 12">
            <a:extLst>
              <a:ext uri="{FF2B5EF4-FFF2-40B4-BE49-F238E27FC236}">
                <a16:creationId xmlns:a16="http://schemas.microsoft.com/office/drawing/2014/main" id="{A4F49AC4-D97D-4664-A43B-04712325D61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0328477">
            <a:off x="7838121" y="5127847"/>
            <a:ext cx="636986" cy="499165"/>
          </a:xfrm>
          <a:prstGeom prst="rect">
            <a:avLst/>
          </a:prstGeom>
        </p:spPr>
      </p:pic>
      <p:pic>
        <p:nvPicPr>
          <p:cNvPr id="81" name="Picture 12">
            <a:extLst>
              <a:ext uri="{FF2B5EF4-FFF2-40B4-BE49-F238E27FC236}">
                <a16:creationId xmlns:a16="http://schemas.microsoft.com/office/drawing/2014/main" id="{BD9A8DA9-BC1F-4680-98DF-7DD43BD72A6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0328477">
            <a:off x="1339674" y="5243241"/>
            <a:ext cx="636986" cy="499165"/>
          </a:xfrm>
          <a:prstGeom prst="rect">
            <a:avLst/>
          </a:prstGeom>
        </p:spPr>
      </p:pic>
      <p:pic>
        <p:nvPicPr>
          <p:cNvPr id="82" name="Picture 13">
            <a:extLst>
              <a:ext uri="{FF2B5EF4-FFF2-40B4-BE49-F238E27FC236}">
                <a16:creationId xmlns:a16="http://schemas.microsoft.com/office/drawing/2014/main" id="{5BD5706F-95C4-4257-AC41-09E3FAF0D83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8224029">
            <a:off x="7899786" y="3829660"/>
            <a:ext cx="678499" cy="233157"/>
          </a:xfrm>
          <a:prstGeom prst="rect">
            <a:avLst/>
          </a:prstGeom>
        </p:spPr>
      </p:pic>
      <p:pic>
        <p:nvPicPr>
          <p:cNvPr id="83" name="Picture 12">
            <a:extLst>
              <a:ext uri="{FF2B5EF4-FFF2-40B4-BE49-F238E27FC236}">
                <a16:creationId xmlns:a16="http://schemas.microsoft.com/office/drawing/2014/main" id="{B5C92D89-5F6C-468B-AEA3-5980E825C88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0328477">
            <a:off x="4706077" y="6860841"/>
            <a:ext cx="636986" cy="4991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432659">
            <a:off x="12093319" y="-1985644"/>
            <a:ext cx="12979612" cy="1007689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359370" y="1758084"/>
            <a:ext cx="7186361" cy="496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74"/>
              </a:lnSpc>
            </a:pPr>
            <a:r>
              <a:rPr lang="en-US" sz="3400" dirty="0">
                <a:solidFill>
                  <a:srgbClr val="FF9E5E"/>
                </a:solidFill>
                <a:latin typeface="Now Bold"/>
              </a:rPr>
              <a:t>UN SEUL OUTIL POUR…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792212" y="9657091"/>
            <a:ext cx="1663644" cy="166364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0328477">
            <a:off x="-2534687" y="-4802620"/>
            <a:ext cx="7604360" cy="595905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8224029">
            <a:off x="-1073681" y="8935640"/>
            <a:ext cx="1877915" cy="645320"/>
          </a:xfrm>
          <a:prstGeom prst="rect">
            <a:avLst/>
          </a:prstGeom>
        </p:spPr>
      </p:pic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1636932" y="3257440"/>
            <a:ext cx="6304004" cy="6303979"/>
            <a:chOff x="0" y="0"/>
            <a:chExt cx="6350000" cy="63499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FF9E5E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11049839" y="3343570"/>
            <a:ext cx="6336185" cy="6336160"/>
            <a:chOff x="0" y="0"/>
            <a:chExt cx="6350000" cy="63499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0609280" y="258727"/>
            <a:ext cx="2998726" cy="2998714"/>
            <a:chOff x="0" y="0"/>
            <a:chExt cx="6350000" cy="634997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FF9E5E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0257190" y="299697"/>
            <a:ext cx="3014034" cy="3014022"/>
            <a:chOff x="0" y="0"/>
            <a:chExt cx="6350000" cy="63499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C1E6CCB5-A8C0-427E-B4F7-BDC366861A8B}"/>
              </a:ext>
            </a:extLst>
          </p:cNvPr>
          <p:cNvSpPr/>
          <p:nvPr/>
        </p:nvSpPr>
        <p:spPr>
          <a:xfrm>
            <a:off x="1124604" y="8440256"/>
            <a:ext cx="8608447" cy="764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774"/>
              </a:lnSpc>
            </a:pPr>
            <a:r>
              <a:rPr lang="fr-FR" dirty="0">
                <a:solidFill>
                  <a:srgbClr val="EE3EC9"/>
                </a:solidFill>
                <a:latin typeface="Now Bold"/>
              </a:rPr>
              <a:t>Voir le tuto « découvrir toutes les fonctionnalités d’ECOLLABORATRICE »</a:t>
            </a:r>
          </a:p>
          <a:p>
            <a:r>
              <a:rPr lang="fr-FR" sz="1200" dirty="0">
                <a:solidFill>
                  <a:srgbClr val="FFF7F3"/>
                </a:solidFill>
                <a:latin typeface="Now"/>
                <a:hlinkClick r:id="rId8"/>
              </a:rPr>
              <a:t>https://www.youtube.com/watch?v=K-dmbBSqM2g&amp;feature=youtu.be</a:t>
            </a:r>
            <a:endParaRPr lang="fr-FR" sz="1200" dirty="0">
              <a:solidFill>
                <a:srgbClr val="FFF7F3"/>
              </a:solidFill>
              <a:latin typeface="Now"/>
            </a:endParaRPr>
          </a:p>
        </p:txBody>
      </p:sp>
      <p:sp>
        <p:nvSpPr>
          <p:cNvPr id="50" name="TextBox 8">
            <a:extLst>
              <a:ext uri="{FF2B5EF4-FFF2-40B4-BE49-F238E27FC236}">
                <a16:creationId xmlns:a16="http://schemas.microsoft.com/office/drawing/2014/main" id="{07C48A3D-F5D5-4173-9AA4-47C2B043A669}"/>
              </a:ext>
            </a:extLst>
          </p:cNvPr>
          <p:cNvSpPr txBox="1"/>
          <p:nvPr/>
        </p:nvSpPr>
        <p:spPr>
          <a:xfrm>
            <a:off x="8368096" y="4184816"/>
            <a:ext cx="2087390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PLAN </a:t>
            </a:r>
          </a:p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FORMATIONS</a:t>
            </a:r>
          </a:p>
        </p:txBody>
      </p:sp>
      <p:sp>
        <p:nvSpPr>
          <p:cNvPr id="51" name="TextBox 9">
            <a:extLst>
              <a:ext uri="{FF2B5EF4-FFF2-40B4-BE49-F238E27FC236}">
                <a16:creationId xmlns:a16="http://schemas.microsoft.com/office/drawing/2014/main" id="{CAD49E8F-DD65-45E8-86D3-5F61965E4AD3}"/>
              </a:ext>
            </a:extLst>
          </p:cNvPr>
          <p:cNvSpPr txBox="1"/>
          <p:nvPr/>
        </p:nvSpPr>
        <p:spPr>
          <a:xfrm>
            <a:off x="8358331" y="5618386"/>
            <a:ext cx="2332360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TABLEAU BORD &amp; PLANIFICATEUR</a:t>
            </a:r>
          </a:p>
        </p:txBody>
      </p:sp>
      <p:sp>
        <p:nvSpPr>
          <p:cNvPr id="52" name="TextBox 16">
            <a:extLst>
              <a:ext uri="{FF2B5EF4-FFF2-40B4-BE49-F238E27FC236}">
                <a16:creationId xmlns:a16="http://schemas.microsoft.com/office/drawing/2014/main" id="{F337C61B-9B7D-4615-B5DB-EFBD9AC9B364}"/>
              </a:ext>
            </a:extLst>
          </p:cNvPr>
          <p:cNvSpPr txBox="1"/>
          <p:nvPr/>
        </p:nvSpPr>
        <p:spPr>
          <a:xfrm>
            <a:off x="8526132" y="5950906"/>
            <a:ext cx="1621731" cy="233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00"/>
              </a:lnSpc>
            </a:pPr>
            <a:endParaRPr sz="1600">
              <a:solidFill>
                <a:schemeClr val="bg1"/>
              </a:solidFill>
              <a:latin typeface="Now" panose="020B0604020202020204" charset="0"/>
            </a:endParaRPr>
          </a:p>
        </p:txBody>
      </p:sp>
      <p:sp>
        <p:nvSpPr>
          <p:cNvPr id="54" name="TextBox 23">
            <a:extLst>
              <a:ext uri="{FF2B5EF4-FFF2-40B4-BE49-F238E27FC236}">
                <a16:creationId xmlns:a16="http://schemas.microsoft.com/office/drawing/2014/main" id="{C8551593-488F-4CB9-9500-033C1139CC3B}"/>
              </a:ext>
            </a:extLst>
          </p:cNvPr>
          <p:cNvSpPr txBox="1"/>
          <p:nvPr/>
        </p:nvSpPr>
        <p:spPr>
          <a:xfrm>
            <a:off x="1939102" y="4184816"/>
            <a:ext cx="1846891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spc="36" dirty="0">
                <a:solidFill>
                  <a:schemeClr val="bg1"/>
                </a:solidFill>
                <a:latin typeface="Now" panose="020B0604020202020204" charset="0"/>
              </a:rPr>
              <a:t>VARIABLES</a:t>
            </a: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 </a:t>
            </a:r>
          </a:p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DE PAIE</a:t>
            </a:r>
          </a:p>
        </p:txBody>
      </p:sp>
      <p:sp>
        <p:nvSpPr>
          <p:cNvPr id="55" name="TextBox 24">
            <a:extLst>
              <a:ext uri="{FF2B5EF4-FFF2-40B4-BE49-F238E27FC236}">
                <a16:creationId xmlns:a16="http://schemas.microsoft.com/office/drawing/2014/main" id="{C4E59A42-8CFA-4B72-B0DF-4C44EC0682BA}"/>
              </a:ext>
            </a:extLst>
          </p:cNvPr>
          <p:cNvSpPr txBox="1"/>
          <p:nvPr/>
        </p:nvSpPr>
        <p:spPr>
          <a:xfrm>
            <a:off x="7058079" y="6815929"/>
            <a:ext cx="2296190" cy="5318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PREVENTION DES RISQUES</a:t>
            </a:r>
          </a:p>
        </p:txBody>
      </p:sp>
      <p:sp>
        <p:nvSpPr>
          <p:cNvPr id="56" name="TextBox 25">
            <a:extLst>
              <a:ext uri="{FF2B5EF4-FFF2-40B4-BE49-F238E27FC236}">
                <a16:creationId xmlns:a16="http://schemas.microsoft.com/office/drawing/2014/main" id="{E4BB602E-BAA0-43DB-B617-EBD56DB3AC72}"/>
              </a:ext>
            </a:extLst>
          </p:cNvPr>
          <p:cNvSpPr txBox="1"/>
          <p:nvPr/>
        </p:nvSpPr>
        <p:spPr>
          <a:xfrm>
            <a:off x="3956162" y="6795408"/>
            <a:ext cx="2849099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ENTRETIENS PROFESSIONNELS</a:t>
            </a:r>
          </a:p>
        </p:txBody>
      </p:sp>
      <p:sp>
        <p:nvSpPr>
          <p:cNvPr id="57" name="TextBox 26">
            <a:extLst>
              <a:ext uri="{FF2B5EF4-FFF2-40B4-BE49-F238E27FC236}">
                <a16:creationId xmlns:a16="http://schemas.microsoft.com/office/drawing/2014/main" id="{71D66781-A384-4A5C-B724-1455DBCFEBB4}"/>
              </a:ext>
            </a:extLst>
          </p:cNvPr>
          <p:cNvSpPr txBox="1"/>
          <p:nvPr/>
        </p:nvSpPr>
        <p:spPr>
          <a:xfrm>
            <a:off x="4791449" y="5499228"/>
            <a:ext cx="2296190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AFFICHAGE OBLIGATOIRE</a:t>
            </a:r>
          </a:p>
        </p:txBody>
      </p:sp>
      <p:sp>
        <p:nvSpPr>
          <p:cNvPr id="58" name="TextBox 27">
            <a:extLst>
              <a:ext uri="{FF2B5EF4-FFF2-40B4-BE49-F238E27FC236}">
                <a16:creationId xmlns:a16="http://schemas.microsoft.com/office/drawing/2014/main" id="{EE10B9D5-DCA0-41D7-83E6-68541B680388}"/>
              </a:ext>
            </a:extLst>
          </p:cNvPr>
          <p:cNvSpPr txBox="1"/>
          <p:nvPr/>
        </p:nvSpPr>
        <p:spPr>
          <a:xfrm>
            <a:off x="4820483" y="4217606"/>
            <a:ext cx="2144052" cy="4644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GESTION ABSENCES &amp; CONGES</a:t>
            </a:r>
          </a:p>
        </p:txBody>
      </p:sp>
      <p:sp>
        <p:nvSpPr>
          <p:cNvPr id="59" name="TextBox 28">
            <a:extLst>
              <a:ext uri="{FF2B5EF4-FFF2-40B4-BE49-F238E27FC236}">
                <a16:creationId xmlns:a16="http://schemas.microsoft.com/office/drawing/2014/main" id="{9B7C94BC-8FE3-4475-A60F-067F3CF8D9C3}"/>
              </a:ext>
            </a:extLst>
          </p:cNvPr>
          <p:cNvSpPr txBox="1"/>
          <p:nvPr/>
        </p:nvSpPr>
        <p:spPr>
          <a:xfrm>
            <a:off x="1892356" y="5499228"/>
            <a:ext cx="1621731" cy="464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bg1"/>
                </a:solidFill>
                <a:latin typeface="Now" panose="020B0604020202020204" charset="0"/>
              </a:rPr>
              <a:t>SUIVI DES HEURES </a:t>
            </a:r>
          </a:p>
        </p:txBody>
      </p:sp>
      <p:pic>
        <p:nvPicPr>
          <p:cNvPr id="73" name="Picture 11">
            <a:extLst>
              <a:ext uri="{FF2B5EF4-FFF2-40B4-BE49-F238E27FC236}">
                <a16:creationId xmlns:a16="http://schemas.microsoft.com/office/drawing/2014/main" id="{C0C8E1E1-A952-42BB-BD41-9CDDE4F1C3B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313451" y="4137014"/>
            <a:ext cx="464487" cy="464487"/>
          </a:xfrm>
          <a:prstGeom prst="rect">
            <a:avLst/>
          </a:prstGeom>
        </p:spPr>
      </p:pic>
      <p:pic>
        <p:nvPicPr>
          <p:cNvPr id="77" name="Picture 13">
            <a:extLst>
              <a:ext uri="{FF2B5EF4-FFF2-40B4-BE49-F238E27FC236}">
                <a16:creationId xmlns:a16="http://schemas.microsoft.com/office/drawing/2014/main" id="{57727F0E-904B-4AE5-9D64-C7CFFB7DF41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8224029">
            <a:off x="4038759" y="5614891"/>
            <a:ext cx="678499" cy="233157"/>
          </a:xfrm>
          <a:prstGeom prst="rect">
            <a:avLst/>
          </a:prstGeom>
        </p:spPr>
      </p:pic>
      <p:pic>
        <p:nvPicPr>
          <p:cNvPr id="78" name="Picture 13">
            <a:extLst>
              <a:ext uri="{FF2B5EF4-FFF2-40B4-BE49-F238E27FC236}">
                <a16:creationId xmlns:a16="http://schemas.microsoft.com/office/drawing/2014/main" id="{39C7C33E-9DAE-49E4-87B4-6E7458B4409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8224029">
            <a:off x="1157958" y="5614893"/>
            <a:ext cx="678499" cy="233157"/>
          </a:xfrm>
          <a:prstGeom prst="rect">
            <a:avLst/>
          </a:prstGeom>
        </p:spPr>
      </p:pic>
      <p:pic>
        <p:nvPicPr>
          <p:cNvPr id="79" name="Picture 11">
            <a:extLst>
              <a:ext uri="{FF2B5EF4-FFF2-40B4-BE49-F238E27FC236}">
                <a16:creationId xmlns:a16="http://schemas.microsoft.com/office/drawing/2014/main" id="{D26DBBDE-B4E2-4003-A7FF-61966EF67E1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532433" y="6815929"/>
            <a:ext cx="464487" cy="464487"/>
          </a:xfrm>
          <a:prstGeom prst="rect">
            <a:avLst/>
          </a:prstGeom>
        </p:spPr>
      </p:pic>
      <p:pic>
        <p:nvPicPr>
          <p:cNvPr id="80" name="Picture 12">
            <a:extLst>
              <a:ext uri="{FF2B5EF4-FFF2-40B4-BE49-F238E27FC236}">
                <a16:creationId xmlns:a16="http://schemas.microsoft.com/office/drawing/2014/main" id="{A4F49AC4-D97D-4664-A43B-04712325D61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0328477">
            <a:off x="7520335" y="5496271"/>
            <a:ext cx="636986" cy="499165"/>
          </a:xfrm>
          <a:prstGeom prst="rect">
            <a:avLst/>
          </a:prstGeom>
        </p:spPr>
      </p:pic>
      <p:pic>
        <p:nvPicPr>
          <p:cNvPr id="81" name="Picture 12">
            <a:extLst>
              <a:ext uri="{FF2B5EF4-FFF2-40B4-BE49-F238E27FC236}">
                <a16:creationId xmlns:a16="http://schemas.microsoft.com/office/drawing/2014/main" id="{BD9A8DA9-BC1F-4680-98DF-7DD43BD72A6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0328477">
            <a:off x="3984224" y="4226024"/>
            <a:ext cx="636986" cy="499165"/>
          </a:xfrm>
          <a:prstGeom prst="rect">
            <a:avLst/>
          </a:prstGeom>
        </p:spPr>
      </p:pic>
      <p:pic>
        <p:nvPicPr>
          <p:cNvPr id="82" name="Picture 13">
            <a:extLst>
              <a:ext uri="{FF2B5EF4-FFF2-40B4-BE49-F238E27FC236}">
                <a16:creationId xmlns:a16="http://schemas.microsoft.com/office/drawing/2014/main" id="{5BD5706F-95C4-4257-AC41-09E3FAF0D83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8224029">
            <a:off x="7662955" y="4213223"/>
            <a:ext cx="678499" cy="233157"/>
          </a:xfrm>
          <a:prstGeom prst="rect">
            <a:avLst/>
          </a:prstGeom>
        </p:spPr>
      </p:pic>
      <p:pic>
        <p:nvPicPr>
          <p:cNvPr id="83" name="Picture 12">
            <a:extLst>
              <a:ext uri="{FF2B5EF4-FFF2-40B4-BE49-F238E27FC236}">
                <a16:creationId xmlns:a16="http://schemas.microsoft.com/office/drawing/2014/main" id="{B5C92D89-5F6C-468B-AEA3-5980E825C88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0328477">
            <a:off x="3159229" y="6752425"/>
            <a:ext cx="636986" cy="49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000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8328" y="595669"/>
            <a:ext cx="17051344" cy="9095662"/>
            <a:chOff x="0" y="0"/>
            <a:chExt cx="3965490" cy="211530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65490" cy="2115303"/>
            </a:xfrm>
            <a:custGeom>
              <a:avLst/>
              <a:gdLst/>
              <a:ahLst/>
              <a:cxnLst/>
              <a:rect l="l" t="t" r="r" b="b"/>
              <a:pathLst>
                <a:path w="3965490" h="2115303">
                  <a:moveTo>
                    <a:pt x="0" y="0"/>
                  </a:moveTo>
                  <a:lnTo>
                    <a:pt x="3965490" y="0"/>
                  </a:lnTo>
                  <a:lnTo>
                    <a:pt x="3965490" y="2115303"/>
                  </a:lnTo>
                  <a:lnTo>
                    <a:pt x="0" y="2115303"/>
                  </a:lnTo>
                  <a:close/>
                </a:path>
              </a:pathLst>
            </a:custGeom>
            <a:solidFill>
              <a:srgbClr val="FFF7F3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3320168">
            <a:off x="2299866" y="-2684563"/>
            <a:ext cx="8950958" cy="19529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224029">
            <a:off x="-817495" y="8755882"/>
            <a:ext cx="1877915" cy="64532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6152238" y="-1227089"/>
            <a:ext cx="1915406" cy="191540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692245">
            <a:off x="-7000045" y="615810"/>
            <a:ext cx="14243015" cy="1134261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10328477">
            <a:off x="10856524" y="8873098"/>
            <a:ext cx="7604360" cy="5959053"/>
          </a:xfrm>
          <a:prstGeom prst="rect">
            <a:avLst/>
          </a:prstGeom>
        </p:spPr>
      </p:pic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-1226619" y="6800905"/>
            <a:ext cx="3689894" cy="3689880"/>
            <a:chOff x="0" y="0"/>
            <a:chExt cx="6350000" cy="634997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F8C8A9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7957835" y="3117303"/>
            <a:ext cx="7697839" cy="2387869"/>
            <a:chOff x="0" y="142875"/>
            <a:chExt cx="10263786" cy="3183825"/>
          </a:xfrm>
        </p:grpSpPr>
        <p:sp>
          <p:nvSpPr>
            <p:cNvPr id="17" name="TextBox 17"/>
            <p:cNvSpPr txBox="1"/>
            <p:nvPr/>
          </p:nvSpPr>
          <p:spPr>
            <a:xfrm>
              <a:off x="0" y="142875"/>
              <a:ext cx="10263786" cy="27340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800"/>
                </a:lnSpc>
              </a:pPr>
              <a:r>
                <a:rPr lang="en-US" sz="7800" dirty="0">
                  <a:solidFill>
                    <a:srgbClr val="FF833D"/>
                  </a:solidFill>
                  <a:latin typeface="Now Bold Bold"/>
                </a:rPr>
                <a:t>OPTMISEZ VOTRE TEMPS</a:t>
              </a:r>
            </a:p>
          </p:txBody>
        </p:sp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0" y="3207640"/>
              <a:ext cx="5456923" cy="119060"/>
            </a:xfrm>
            <a:prstGeom prst="rect">
              <a:avLst/>
            </a:prstGeom>
          </p:spPr>
        </p:pic>
      </p:grpSp>
      <p:sp>
        <p:nvSpPr>
          <p:cNvPr id="20" name="TextBox 6">
            <a:extLst>
              <a:ext uri="{FF2B5EF4-FFF2-40B4-BE49-F238E27FC236}">
                <a16:creationId xmlns:a16="http://schemas.microsoft.com/office/drawing/2014/main" id="{CB05AD8C-F9D8-4C76-AE6E-74D3BD18CD43}"/>
              </a:ext>
            </a:extLst>
          </p:cNvPr>
          <p:cNvSpPr txBox="1"/>
          <p:nvPr/>
        </p:nvSpPr>
        <p:spPr>
          <a:xfrm>
            <a:off x="7957835" y="5769812"/>
            <a:ext cx="8891069" cy="4603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32"/>
              </a:lnSpc>
            </a:pPr>
            <a:r>
              <a:rPr lang="fr-FR" sz="2000" dirty="0">
                <a:solidFill>
                  <a:srgbClr val="474DC9"/>
                </a:solidFill>
                <a:latin typeface="Now"/>
              </a:rPr>
              <a:t>Assistant création des contrats de travail</a:t>
            </a:r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id="{CE6A9E16-7432-4161-AC89-AE9F76179C77}"/>
              </a:ext>
            </a:extLst>
          </p:cNvPr>
          <p:cNvSpPr txBox="1"/>
          <p:nvPr/>
        </p:nvSpPr>
        <p:spPr>
          <a:xfrm>
            <a:off x="8168708" y="4053280"/>
            <a:ext cx="8891069" cy="32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00"/>
              </a:lnSpc>
            </a:pPr>
            <a:endParaRPr lang="fr-FR" sz="2000"/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BDD0ED66-0A0A-448B-8FC3-4AB8033D1989}"/>
              </a:ext>
            </a:extLst>
          </p:cNvPr>
          <p:cNvSpPr txBox="1"/>
          <p:nvPr/>
        </p:nvSpPr>
        <p:spPr>
          <a:xfrm>
            <a:off x="8168708" y="5770095"/>
            <a:ext cx="8891069" cy="32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00"/>
              </a:lnSpc>
            </a:pPr>
            <a:endParaRPr lang="fr-FR" sz="2000"/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04810B18-7027-4FC6-8D0B-2578EC6C4DE5}"/>
              </a:ext>
            </a:extLst>
          </p:cNvPr>
          <p:cNvSpPr txBox="1"/>
          <p:nvPr/>
        </p:nvSpPr>
        <p:spPr>
          <a:xfrm>
            <a:off x="7957835" y="7979735"/>
            <a:ext cx="8891069" cy="3545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fr-FR" sz="2000" dirty="0">
                <a:solidFill>
                  <a:srgbClr val="474DC9"/>
                </a:solidFill>
                <a:latin typeface="Now"/>
              </a:rPr>
              <a:t>Gestion du plan de formation</a:t>
            </a:r>
          </a:p>
        </p:txBody>
      </p:sp>
      <p:sp>
        <p:nvSpPr>
          <p:cNvPr id="32" name="TextBox 18">
            <a:extLst>
              <a:ext uri="{FF2B5EF4-FFF2-40B4-BE49-F238E27FC236}">
                <a16:creationId xmlns:a16="http://schemas.microsoft.com/office/drawing/2014/main" id="{B833AAC5-4902-4DDC-BB05-9C34959C8DEF}"/>
              </a:ext>
            </a:extLst>
          </p:cNvPr>
          <p:cNvSpPr txBox="1"/>
          <p:nvPr/>
        </p:nvSpPr>
        <p:spPr>
          <a:xfrm>
            <a:off x="7957835" y="8645845"/>
            <a:ext cx="8891069" cy="3545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fr-FR" sz="2000" dirty="0">
                <a:solidFill>
                  <a:srgbClr val="474DC9"/>
                </a:solidFill>
                <a:latin typeface="Now"/>
              </a:rPr>
              <a:t>Rappel automatique des échéances clés et Tableau de bord RH</a:t>
            </a:r>
          </a:p>
        </p:txBody>
      </p:sp>
      <p:sp>
        <p:nvSpPr>
          <p:cNvPr id="34" name="TextBox 9">
            <a:extLst>
              <a:ext uri="{FF2B5EF4-FFF2-40B4-BE49-F238E27FC236}">
                <a16:creationId xmlns:a16="http://schemas.microsoft.com/office/drawing/2014/main" id="{6E2A9E2F-2CFC-47B7-BA8B-A1F81B7A648F}"/>
              </a:ext>
            </a:extLst>
          </p:cNvPr>
          <p:cNvSpPr txBox="1"/>
          <p:nvPr/>
        </p:nvSpPr>
        <p:spPr>
          <a:xfrm>
            <a:off x="7957835" y="6541719"/>
            <a:ext cx="8891069" cy="4603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32"/>
              </a:lnSpc>
            </a:pPr>
            <a:r>
              <a:rPr lang="fr-FR" sz="2000" dirty="0">
                <a:solidFill>
                  <a:srgbClr val="474DC9"/>
                </a:solidFill>
                <a:latin typeface="Now"/>
              </a:rPr>
              <a:t>Validation des temps de travail et des congés</a:t>
            </a:r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id="{41931323-861C-45F6-80C2-88DC41F8529C}"/>
              </a:ext>
            </a:extLst>
          </p:cNvPr>
          <p:cNvSpPr txBox="1"/>
          <p:nvPr/>
        </p:nvSpPr>
        <p:spPr>
          <a:xfrm>
            <a:off x="7957835" y="7313626"/>
            <a:ext cx="8891069" cy="3545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fr-FR" sz="2000" dirty="0">
                <a:solidFill>
                  <a:srgbClr val="474DC9"/>
                </a:solidFill>
                <a:latin typeface="Now"/>
              </a:rPr>
              <a:t>Modèles et suivi des entretiens professionnels</a:t>
            </a:r>
          </a:p>
        </p:txBody>
      </p:sp>
      <p:pic>
        <p:nvPicPr>
          <p:cNvPr id="38" name="Picture 3">
            <a:hlinkClick r:id="rId9"/>
            <a:extLst>
              <a:ext uri="{FF2B5EF4-FFF2-40B4-BE49-F238E27FC236}">
                <a16:creationId xmlns:a16="http://schemas.microsoft.com/office/drawing/2014/main" id="{0B336610-441D-4181-9C1B-5F26722593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4" t="894" r="11351" b="30936"/>
          <a:stretch/>
        </p:blipFill>
        <p:spPr bwMode="auto">
          <a:xfrm>
            <a:off x="2677300" y="6350368"/>
            <a:ext cx="3977644" cy="3967902"/>
          </a:xfrm>
          <a:prstGeom prst="flowChartConnector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B64F04AA-7CE0-45A8-8DCD-83FAB987C6B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12" t="4033" r="2867" b="2377"/>
          <a:stretch/>
        </p:blipFill>
        <p:spPr>
          <a:xfrm>
            <a:off x="266267" y="1396230"/>
            <a:ext cx="5198003" cy="4974443"/>
          </a:xfrm>
          <a:prstGeom prst="flowChartConnector">
            <a:avLst/>
          </a:prstGeom>
          <a:ln w="1905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8328" y="595669"/>
            <a:ext cx="17051344" cy="9095662"/>
            <a:chOff x="0" y="0"/>
            <a:chExt cx="3965490" cy="211530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65490" cy="2115303"/>
            </a:xfrm>
            <a:custGeom>
              <a:avLst/>
              <a:gdLst/>
              <a:ahLst/>
              <a:cxnLst/>
              <a:rect l="l" t="t" r="r" b="b"/>
              <a:pathLst>
                <a:path w="3965490" h="2115303">
                  <a:moveTo>
                    <a:pt x="0" y="0"/>
                  </a:moveTo>
                  <a:lnTo>
                    <a:pt x="3965490" y="0"/>
                  </a:lnTo>
                  <a:lnTo>
                    <a:pt x="3965490" y="2115303"/>
                  </a:lnTo>
                  <a:lnTo>
                    <a:pt x="0" y="2115303"/>
                  </a:lnTo>
                  <a:close/>
                </a:path>
              </a:pathLst>
            </a:custGeom>
            <a:solidFill>
              <a:srgbClr val="FFF7F3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8224029">
            <a:off x="-817495" y="8755882"/>
            <a:ext cx="1877915" cy="64532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772582" y="-634944"/>
            <a:ext cx="1663644" cy="166364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10328477">
            <a:off x="4552401" y="9296058"/>
            <a:ext cx="7604360" cy="595905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1731081">
            <a:off x="-2855962" y="2372418"/>
            <a:ext cx="12135410" cy="891401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8224029">
            <a:off x="3740011" y="-81805"/>
            <a:ext cx="1877915" cy="645320"/>
          </a:xfrm>
          <a:prstGeom prst="rect">
            <a:avLst/>
          </a:prstGeom>
        </p:spPr>
      </p:pic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533870" y="2101713"/>
            <a:ext cx="6498505" cy="6498479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F8C8A9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9950447" y="2369509"/>
            <a:ext cx="6799035" cy="2203630"/>
            <a:chOff x="43204" y="152400"/>
            <a:chExt cx="9065380" cy="2938173"/>
          </a:xfrm>
        </p:grpSpPr>
        <p:sp>
          <p:nvSpPr>
            <p:cNvPr id="16" name="TextBox 16"/>
            <p:cNvSpPr txBox="1"/>
            <p:nvPr/>
          </p:nvSpPr>
          <p:spPr>
            <a:xfrm>
              <a:off x="43204" y="152400"/>
              <a:ext cx="9021207" cy="27033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7799"/>
                </a:lnSpc>
              </a:pPr>
              <a:r>
                <a:rPr lang="en-US" sz="6600" dirty="0">
                  <a:solidFill>
                    <a:srgbClr val="FF833D"/>
                  </a:solidFill>
                  <a:latin typeface="Now Bold Bold"/>
                </a:rPr>
                <a:t>CONNECTEZ VOS SALARIÉS</a:t>
              </a:r>
            </a:p>
          </p:txBody>
        </p:sp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3651661" y="2971513"/>
              <a:ext cx="5456923" cy="119060"/>
            </a:xfrm>
            <a:prstGeom prst="rect">
              <a:avLst/>
            </a:prstGeom>
          </p:spPr>
        </p:pic>
      </p:grpSp>
      <p:sp>
        <p:nvSpPr>
          <p:cNvPr id="18" name="TextBox 6">
            <a:extLst>
              <a:ext uri="{FF2B5EF4-FFF2-40B4-BE49-F238E27FC236}">
                <a16:creationId xmlns:a16="http://schemas.microsoft.com/office/drawing/2014/main" id="{43A4FB84-781F-4674-8D42-95BCA549D216}"/>
              </a:ext>
            </a:extLst>
          </p:cNvPr>
          <p:cNvSpPr txBox="1"/>
          <p:nvPr/>
        </p:nvSpPr>
        <p:spPr>
          <a:xfrm>
            <a:off x="8032375" y="4955090"/>
            <a:ext cx="8891069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/>
            <a:r>
              <a:rPr lang="fr-FR" sz="2000" dirty="0">
                <a:solidFill>
                  <a:srgbClr val="474DC9"/>
                </a:solidFill>
                <a:latin typeface="Now"/>
              </a:rPr>
              <a:t>Déclarations absences </a:t>
            </a:r>
          </a:p>
          <a:p>
            <a:pPr algn="r"/>
            <a:r>
              <a:rPr lang="fr-FR" sz="2000" dirty="0">
                <a:solidFill>
                  <a:srgbClr val="474DC9"/>
                </a:solidFill>
                <a:latin typeface="Now"/>
              </a:rPr>
              <a:t>avec ajout des justificatifs via smartphone</a:t>
            </a:r>
          </a:p>
        </p:txBody>
      </p:sp>
      <p:sp>
        <p:nvSpPr>
          <p:cNvPr id="19" name="TextBox 15">
            <a:extLst>
              <a:ext uri="{FF2B5EF4-FFF2-40B4-BE49-F238E27FC236}">
                <a16:creationId xmlns:a16="http://schemas.microsoft.com/office/drawing/2014/main" id="{6557D2AC-F91B-4B83-8AF1-DA1C8CCC0A75}"/>
              </a:ext>
            </a:extLst>
          </p:cNvPr>
          <p:cNvSpPr txBox="1"/>
          <p:nvPr/>
        </p:nvSpPr>
        <p:spPr>
          <a:xfrm>
            <a:off x="8032375" y="7607195"/>
            <a:ext cx="8891069" cy="726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40"/>
              </a:lnSpc>
            </a:pPr>
            <a:r>
              <a:rPr lang="fr-FR" sz="2000" dirty="0">
                <a:solidFill>
                  <a:srgbClr val="474DC9"/>
                </a:solidFill>
                <a:latin typeface="Now"/>
              </a:rPr>
              <a:t>Accès à toutes les infos liées à l'entreprise </a:t>
            </a:r>
          </a:p>
          <a:p>
            <a:pPr algn="r">
              <a:lnSpc>
                <a:spcPts val="2940"/>
              </a:lnSpc>
            </a:pPr>
            <a:r>
              <a:rPr lang="fr-FR" sz="2000" dirty="0">
                <a:solidFill>
                  <a:srgbClr val="474DC9"/>
                </a:solidFill>
                <a:latin typeface="Now"/>
              </a:rPr>
              <a:t>(convention collective, affichage obligatoire et règlement intérieur)</a:t>
            </a:r>
          </a:p>
        </p:txBody>
      </p:sp>
      <p:sp>
        <p:nvSpPr>
          <p:cNvPr id="21" name="TextBox 9">
            <a:extLst>
              <a:ext uri="{FF2B5EF4-FFF2-40B4-BE49-F238E27FC236}">
                <a16:creationId xmlns:a16="http://schemas.microsoft.com/office/drawing/2014/main" id="{09CC097E-7A17-4BE3-B07A-05FACA42729A}"/>
              </a:ext>
            </a:extLst>
          </p:cNvPr>
          <p:cNvSpPr txBox="1"/>
          <p:nvPr/>
        </p:nvSpPr>
        <p:spPr>
          <a:xfrm>
            <a:off x="8032375" y="5977838"/>
            <a:ext cx="8891069" cy="4603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032"/>
              </a:lnSpc>
            </a:pPr>
            <a:r>
              <a:rPr lang="fr-FR" sz="2000" dirty="0">
                <a:solidFill>
                  <a:srgbClr val="474DC9"/>
                </a:solidFill>
                <a:latin typeface="Now"/>
              </a:rPr>
              <a:t>Saisie des heures travaillées et supplémentaires</a:t>
            </a:r>
          </a:p>
        </p:txBody>
      </p:sp>
      <p:sp>
        <p:nvSpPr>
          <p:cNvPr id="22" name="TextBox 12">
            <a:extLst>
              <a:ext uri="{FF2B5EF4-FFF2-40B4-BE49-F238E27FC236}">
                <a16:creationId xmlns:a16="http://schemas.microsoft.com/office/drawing/2014/main" id="{0CABC481-237B-47B5-9333-38FDAC2E1AF9}"/>
              </a:ext>
            </a:extLst>
          </p:cNvPr>
          <p:cNvSpPr txBox="1"/>
          <p:nvPr/>
        </p:nvSpPr>
        <p:spPr>
          <a:xfrm>
            <a:off x="8032375" y="6845415"/>
            <a:ext cx="8891069" cy="3545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40"/>
              </a:lnSpc>
            </a:pPr>
            <a:r>
              <a:rPr lang="fr-FR" sz="2000" dirty="0">
                <a:solidFill>
                  <a:srgbClr val="474DC9"/>
                </a:solidFill>
                <a:latin typeface="Now"/>
              </a:rPr>
              <a:t>Gestion des soldes et demandes de congés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E8AD5B2-712B-4986-9A29-D707C420595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072" t="7366" r="48805" b="5163"/>
          <a:stretch/>
        </p:blipFill>
        <p:spPr>
          <a:xfrm>
            <a:off x="1756349" y="2186316"/>
            <a:ext cx="6498506" cy="6329272"/>
          </a:xfrm>
          <a:prstGeom prst="flowChartConnector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394358" y="1726263"/>
            <a:ext cx="7348188" cy="7348158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0668000" y="1337030"/>
            <a:ext cx="5369025" cy="5369004"/>
            <a:chOff x="0" y="0"/>
            <a:chExt cx="6350000" cy="63499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5118428" y="2929161"/>
            <a:ext cx="4428695" cy="4428677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224029">
            <a:off x="8638646" y="9964340"/>
            <a:ext cx="1877915" cy="64532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73306" y="-957703"/>
            <a:ext cx="1915406" cy="1915406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3320168">
            <a:off x="14847690" y="2877029"/>
            <a:ext cx="8950958" cy="195294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8070038" y="7693023"/>
            <a:ext cx="9258300" cy="1919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AIDE A</a:t>
            </a:r>
          </a:p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LA PRESENTATION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A6A87DE7-9EB7-4A85-A0E9-C9B2D2269D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564" y="3308457"/>
            <a:ext cx="4835974" cy="3670086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72587BC-50C4-41BA-B7BC-6BF8F7F2499E}"/>
              </a:ext>
            </a:extLst>
          </p:cNvPr>
          <p:cNvSpPr/>
          <p:nvPr/>
        </p:nvSpPr>
        <p:spPr>
          <a:xfrm>
            <a:off x="11465025" y="2582990"/>
            <a:ext cx="9144000" cy="38625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fr-FR" sz="2800" b="1" dirty="0">
                <a:solidFill>
                  <a:srgbClr val="FFFFFF"/>
                </a:solidFill>
                <a:latin typeface="Now"/>
              </a:rPr>
              <a:t>FOCUS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fr-FR" sz="2800" b="1" dirty="0">
                <a:solidFill>
                  <a:srgbClr val="FFFFFF"/>
                </a:solidFill>
                <a:latin typeface="Now"/>
              </a:rPr>
              <a:t> 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fr-FR" dirty="0">
                <a:solidFill>
                  <a:srgbClr val="FFFFFF"/>
                </a:solidFill>
                <a:latin typeface="Now"/>
              </a:rPr>
              <a:t>Gestion absences &amp; congés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fr-FR" dirty="0">
                <a:solidFill>
                  <a:srgbClr val="FFFFFF"/>
                </a:solidFill>
                <a:latin typeface="Now"/>
              </a:rPr>
              <a:t>Contrat de travail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fr-FR" dirty="0">
                <a:solidFill>
                  <a:srgbClr val="FFFFFF"/>
                </a:solidFill>
                <a:latin typeface="Now"/>
              </a:rPr>
              <a:t>Affichage Obligatoire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fr-FR" dirty="0">
                <a:solidFill>
                  <a:srgbClr val="FFFFFF"/>
                </a:solidFill>
                <a:latin typeface="Now"/>
              </a:rPr>
              <a:t>Entretiens professionnels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fr-FR" dirty="0">
                <a:solidFill>
                  <a:srgbClr val="FFFFFF"/>
                </a:solidFill>
                <a:latin typeface="Now"/>
              </a:rPr>
              <a:t>Suivi des heures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fr-FR" dirty="0">
                <a:solidFill>
                  <a:srgbClr val="FFFFFF"/>
                </a:solidFill>
                <a:latin typeface="Now"/>
              </a:rPr>
              <a:t>Prévention des Risques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Tx/>
              <a:buChar char="-"/>
            </a:pPr>
            <a:endParaRPr lang="fr-FR" dirty="0">
              <a:solidFill>
                <a:srgbClr val="FFFFFF"/>
              </a:solidFill>
              <a:latin typeface="Now"/>
            </a:endParaRP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Tx/>
              <a:buChar char="-"/>
            </a:pPr>
            <a:endParaRPr lang="fr-FR" dirty="0">
              <a:solidFill>
                <a:srgbClr val="FFFFFF"/>
              </a:solidFill>
              <a:latin typeface="Now"/>
            </a:endParaRPr>
          </a:p>
        </p:txBody>
      </p:sp>
    </p:spTree>
    <p:extLst>
      <p:ext uri="{BB962C8B-B14F-4D97-AF65-F5344CB8AC3E}">
        <p14:creationId xmlns:p14="http://schemas.microsoft.com/office/powerpoint/2010/main" val="1629100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21" name="Group 9">
            <a:extLst>
              <a:ext uri="{FF2B5EF4-FFF2-40B4-BE49-F238E27FC236}">
                <a16:creationId xmlns:a16="http://schemas.microsoft.com/office/drawing/2014/main" id="{57DEE3C9-D64F-4BC8-ABCB-D748670D73CB}"/>
              </a:ext>
            </a:extLst>
          </p:cNvPr>
          <p:cNvGrpSpPr>
            <a:grpSpLocks noChangeAspect="1"/>
          </p:cNvGrpSpPr>
          <p:nvPr/>
        </p:nvGrpSpPr>
        <p:grpSpPr>
          <a:xfrm>
            <a:off x="5111461" y="4804655"/>
            <a:ext cx="4428695" cy="4428677"/>
            <a:chOff x="0" y="0"/>
            <a:chExt cx="6350000" cy="6349975"/>
          </a:xfrm>
        </p:grpSpPr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BBB84EEE-CFF0-49A6-9F68-F18C38DC3027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860821" y="2634781"/>
            <a:ext cx="5322259" cy="5322237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224029">
            <a:off x="8638646" y="9964340"/>
            <a:ext cx="1877915" cy="64532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73306" y="-957703"/>
            <a:ext cx="1915406" cy="1915406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3320168">
            <a:off x="14847690" y="2877029"/>
            <a:ext cx="8950958" cy="195294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5564041" y="7693023"/>
            <a:ext cx="11764297" cy="1919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GESTION </a:t>
            </a:r>
          </a:p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ABSENCES &amp; CONGES</a:t>
            </a:r>
          </a:p>
        </p:txBody>
      </p:sp>
      <p:pic>
        <p:nvPicPr>
          <p:cNvPr id="8" name="Graphique 7" descr="Présentation avec supports">
            <a:extLst>
              <a:ext uri="{FF2B5EF4-FFF2-40B4-BE49-F238E27FC236}">
                <a16:creationId xmlns:a16="http://schemas.microsoft.com/office/drawing/2014/main" id="{8B517C41-9AFA-4C70-ABA2-D7B5C51D8B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95196" y="3323463"/>
            <a:ext cx="827015" cy="827015"/>
          </a:xfrm>
          <a:prstGeom prst="rect">
            <a:avLst/>
          </a:prstGeom>
        </p:spPr>
      </p:pic>
      <p:sp>
        <p:nvSpPr>
          <p:cNvPr id="23" name="Espace réservé du texte 6">
            <a:extLst>
              <a:ext uri="{FF2B5EF4-FFF2-40B4-BE49-F238E27FC236}">
                <a16:creationId xmlns:a16="http://schemas.microsoft.com/office/drawing/2014/main" id="{C6B570C2-AD79-4097-9875-970C65F62B3D}"/>
              </a:ext>
            </a:extLst>
          </p:cNvPr>
          <p:cNvSpPr txBox="1">
            <a:spLocks/>
          </p:cNvSpPr>
          <p:nvPr/>
        </p:nvSpPr>
        <p:spPr>
          <a:xfrm>
            <a:off x="9826543" y="1152926"/>
            <a:ext cx="7444957" cy="26102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dirty="0">
                <a:solidFill>
                  <a:srgbClr val="FF9E5E"/>
                </a:solidFill>
                <a:latin typeface="Now Bold"/>
              </a:rPr>
              <a:t>BESOINS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000" dirty="0">
                <a:solidFill>
                  <a:srgbClr val="FFFFFF"/>
                </a:solidFill>
                <a:latin typeface="Now"/>
                <a:ea typeface="Roboto" panose="02000000000000000000" pitchFamily="2" charset="0"/>
                <a:cs typeface="A-OTF Gothic BBB Pro Medium" panose="020B0400000000000000" pitchFamily="34" charset="-128"/>
              </a:rPr>
              <a:t>Visibilité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000" dirty="0">
                <a:solidFill>
                  <a:srgbClr val="FFFFFF"/>
                </a:solidFill>
                <a:latin typeface="Now"/>
                <a:ea typeface="Roboto" panose="02000000000000000000" pitchFamily="2" charset="0"/>
                <a:cs typeface="A-OTF Gothic BBB Pro Medium" panose="020B0400000000000000" pitchFamily="34" charset="-128"/>
              </a:rPr>
              <a:t>Simplicité</a:t>
            </a:r>
          </a:p>
          <a:p>
            <a:pPr marL="0" indent="0">
              <a:buFont typeface="Arial" pitchFamily="34" charset="0"/>
              <a:buNone/>
            </a:pPr>
            <a:r>
              <a:rPr lang="fr-FR" dirty="0">
                <a:solidFill>
                  <a:srgbClr val="FF9E5E"/>
                </a:solidFill>
                <a:latin typeface="Now Bold"/>
              </a:rPr>
              <a:t> </a:t>
            </a:r>
          </a:p>
        </p:txBody>
      </p:sp>
      <p:sp>
        <p:nvSpPr>
          <p:cNvPr id="24" name="Espace réservé du texte 6">
            <a:extLst>
              <a:ext uri="{FF2B5EF4-FFF2-40B4-BE49-F238E27FC236}">
                <a16:creationId xmlns:a16="http://schemas.microsoft.com/office/drawing/2014/main" id="{056EC485-024A-4CAD-8642-5DEF5B2F35A7}"/>
              </a:ext>
            </a:extLst>
          </p:cNvPr>
          <p:cNvSpPr txBox="1">
            <a:spLocks/>
          </p:cNvSpPr>
          <p:nvPr/>
        </p:nvSpPr>
        <p:spPr>
          <a:xfrm>
            <a:off x="9726484" y="3654477"/>
            <a:ext cx="7444957" cy="3211280"/>
          </a:xfrm>
          <a:prstGeom prst="rect">
            <a:avLst/>
          </a:prstGeom>
        </p:spPr>
        <p:txBody>
          <a:bodyPr anchor="t"/>
          <a:lstStyle>
            <a:lvl1pPr marL="0" indent="0" algn="l" defTabSz="1371600" rtl="0" eaLnBrk="1" latinLnBrk="0" hangingPunct="1">
              <a:lnSpc>
                <a:spcPts val="2800"/>
              </a:lnSpc>
              <a:spcBef>
                <a:spcPts val="1500"/>
              </a:spcBef>
              <a:buFont typeface="Wingdings" panose="05000000000000000000" pitchFamily="2" charset="2"/>
              <a:buNone/>
              <a:defRPr sz="2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A-OTF Gothic BBB Pro Medium" panose="020B0400000000000000" pitchFamily="34" charset="-128"/>
              </a:defRPr>
            </a:lvl1pPr>
            <a:lvl2pPr marL="6858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2pPr>
            <a:lvl3pPr marL="109728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3pPr>
            <a:lvl4pPr marL="150876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4pPr>
            <a:lvl5pPr marL="192024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ct val="20000"/>
              </a:spcBef>
              <a:buFont typeface="Arial" pitchFamily="34" charset="0"/>
            </a:pPr>
            <a:r>
              <a:rPr lang="fr-FR" sz="3200" dirty="0">
                <a:solidFill>
                  <a:srgbClr val="FF9E5E"/>
                </a:solidFill>
                <a:latin typeface="Now Bold"/>
                <a:ea typeface="+mn-ea"/>
                <a:cs typeface="+mn-cs"/>
              </a:rPr>
              <a:t>APPORTS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Digitaliser les échanges sur les absences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Avoir une traçabilité de l’information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Tenir les compteurs automatiquement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Moderniser l’expérience salarié </a:t>
            </a:r>
          </a:p>
          <a:p>
            <a:pPr defTabSz="9144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fr-FR" sz="2000" dirty="0">
              <a:solidFill>
                <a:srgbClr val="FFFFFF"/>
              </a:solidFill>
              <a:latin typeface="Now"/>
              <a:ea typeface="+mn-ea"/>
              <a:cs typeface="+mn-cs"/>
            </a:endParaRPr>
          </a:p>
        </p:txBody>
      </p:sp>
      <p:sp>
        <p:nvSpPr>
          <p:cNvPr id="25" name="TextBox 5">
            <a:extLst>
              <a:ext uri="{FF2B5EF4-FFF2-40B4-BE49-F238E27FC236}">
                <a16:creationId xmlns:a16="http://schemas.microsoft.com/office/drawing/2014/main" id="{220FF911-EAE9-423D-9754-B0AF3A1EE8AA}"/>
              </a:ext>
            </a:extLst>
          </p:cNvPr>
          <p:cNvSpPr txBox="1"/>
          <p:nvPr/>
        </p:nvSpPr>
        <p:spPr>
          <a:xfrm>
            <a:off x="7785035" y="5048812"/>
            <a:ext cx="2432596" cy="296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00"/>
              </a:lnSpc>
            </a:pPr>
            <a:endParaRPr sz="1100"/>
          </a:p>
        </p:txBody>
      </p:sp>
      <p:sp>
        <p:nvSpPr>
          <p:cNvPr id="26" name="Rectangle 25">
            <a:hlinkClick r:id="rId9"/>
            <a:extLst>
              <a:ext uri="{FF2B5EF4-FFF2-40B4-BE49-F238E27FC236}">
                <a16:creationId xmlns:a16="http://schemas.microsoft.com/office/drawing/2014/main" id="{60FD25A1-70EB-4AE2-A941-AF2FC8569F0B}"/>
              </a:ext>
            </a:extLst>
          </p:cNvPr>
          <p:cNvSpPr/>
          <p:nvPr/>
        </p:nvSpPr>
        <p:spPr>
          <a:xfrm>
            <a:off x="2583010" y="4797172"/>
            <a:ext cx="37782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FFFFFF"/>
                </a:solidFill>
                <a:latin typeface="Now"/>
              </a:rPr>
              <a:t>Tuto « demande de congés/absences par mon salarié » depuis son ordinateur</a:t>
            </a:r>
          </a:p>
        </p:txBody>
      </p:sp>
      <p:sp>
        <p:nvSpPr>
          <p:cNvPr id="27" name="Rectangle 26">
            <a:hlinkClick r:id="rId10"/>
            <a:extLst>
              <a:ext uri="{FF2B5EF4-FFF2-40B4-BE49-F238E27FC236}">
                <a16:creationId xmlns:a16="http://schemas.microsoft.com/office/drawing/2014/main" id="{4682C0C0-88D1-497E-8755-9DB3DA136F3B}"/>
              </a:ext>
            </a:extLst>
          </p:cNvPr>
          <p:cNvSpPr/>
          <p:nvPr/>
        </p:nvSpPr>
        <p:spPr>
          <a:xfrm>
            <a:off x="2562132" y="5331832"/>
            <a:ext cx="3625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FFFFFF"/>
                </a:solidFill>
                <a:latin typeface="Now"/>
              </a:rPr>
              <a:t>Tuto « demande de congés/absences par mon salarié » depuis son smartphone</a:t>
            </a:r>
          </a:p>
        </p:txBody>
      </p:sp>
      <p:sp>
        <p:nvSpPr>
          <p:cNvPr id="32" name="Rectangle 31">
            <a:hlinkClick r:id="rId11"/>
            <a:extLst>
              <a:ext uri="{FF2B5EF4-FFF2-40B4-BE49-F238E27FC236}">
                <a16:creationId xmlns:a16="http://schemas.microsoft.com/office/drawing/2014/main" id="{440E1574-4D52-4D71-85EA-C9CF0C417AE6}"/>
              </a:ext>
            </a:extLst>
          </p:cNvPr>
          <p:cNvSpPr/>
          <p:nvPr/>
        </p:nvSpPr>
        <p:spPr>
          <a:xfrm>
            <a:off x="2581293" y="6007782"/>
            <a:ext cx="30453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FFFFFF"/>
                </a:solidFill>
                <a:latin typeface="Now"/>
              </a:rPr>
              <a:t>Tuto « planning des congés et absences » accessible à mon salarié</a:t>
            </a:r>
          </a:p>
        </p:txBody>
      </p:sp>
      <p:sp>
        <p:nvSpPr>
          <p:cNvPr id="33" name="TextBox 27">
            <a:extLst>
              <a:ext uri="{FF2B5EF4-FFF2-40B4-BE49-F238E27FC236}">
                <a16:creationId xmlns:a16="http://schemas.microsoft.com/office/drawing/2014/main" id="{400D1E61-5354-4FBC-98B9-697DA0B4F8F6}"/>
              </a:ext>
            </a:extLst>
          </p:cNvPr>
          <p:cNvSpPr txBox="1"/>
          <p:nvPr/>
        </p:nvSpPr>
        <p:spPr>
          <a:xfrm>
            <a:off x="2592305" y="4406688"/>
            <a:ext cx="4311602" cy="3520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>
                <a:solidFill>
                  <a:srgbClr val="474DC9"/>
                </a:solidFill>
                <a:latin typeface="Now Bold"/>
              </a:rPr>
              <a:t>CÔTÉ SALARIÉ</a:t>
            </a:r>
          </a:p>
        </p:txBody>
      </p:sp>
      <p:sp>
        <p:nvSpPr>
          <p:cNvPr id="34" name="Rectangle 33">
            <a:hlinkClick r:id="rId12"/>
            <a:extLst>
              <a:ext uri="{FF2B5EF4-FFF2-40B4-BE49-F238E27FC236}">
                <a16:creationId xmlns:a16="http://schemas.microsoft.com/office/drawing/2014/main" id="{27EAB19A-7103-4E8D-B68B-6512CA76417F}"/>
              </a:ext>
            </a:extLst>
          </p:cNvPr>
          <p:cNvSpPr/>
          <p:nvPr/>
        </p:nvSpPr>
        <p:spPr>
          <a:xfrm>
            <a:off x="5750214" y="6775097"/>
            <a:ext cx="33457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FFFFFF"/>
                </a:solidFill>
                <a:latin typeface="Now"/>
              </a:rPr>
              <a:t>Tuto « saisie des absences de mes salariés »</a:t>
            </a:r>
          </a:p>
        </p:txBody>
      </p:sp>
      <p:sp>
        <p:nvSpPr>
          <p:cNvPr id="35" name="Rectangle 34">
            <a:hlinkClick r:id="rId13"/>
            <a:extLst>
              <a:ext uri="{FF2B5EF4-FFF2-40B4-BE49-F238E27FC236}">
                <a16:creationId xmlns:a16="http://schemas.microsoft.com/office/drawing/2014/main" id="{850B69AC-298A-4F53-BFFE-888136BA8F73}"/>
              </a:ext>
            </a:extLst>
          </p:cNvPr>
          <p:cNvSpPr/>
          <p:nvPr/>
        </p:nvSpPr>
        <p:spPr>
          <a:xfrm>
            <a:off x="5750214" y="7189514"/>
            <a:ext cx="36391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FFFFFF"/>
                </a:solidFill>
                <a:latin typeface="Now"/>
              </a:rPr>
              <a:t>Tuto « validation absence demandée par mon salarié »</a:t>
            </a:r>
          </a:p>
        </p:txBody>
      </p:sp>
      <p:sp>
        <p:nvSpPr>
          <p:cNvPr id="36" name="Rectangle 35">
            <a:hlinkClick r:id="rId14"/>
            <a:extLst>
              <a:ext uri="{FF2B5EF4-FFF2-40B4-BE49-F238E27FC236}">
                <a16:creationId xmlns:a16="http://schemas.microsoft.com/office/drawing/2014/main" id="{F4C682AF-DB76-4F8A-B227-C6A809817F01}"/>
              </a:ext>
            </a:extLst>
          </p:cNvPr>
          <p:cNvSpPr/>
          <p:nvPr/>
        </p:nvSpPr>
        <p:spPr>
          <a:xfrm>
            <a:off x="5750214" y="7603931"/>
            <a:ext cx="3238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dirty="0">
                <a:solidFill>
                  <a:srgbClr val="FFFFFF"/>
                </a:solidFill>
                <a:latin typeface="Now"/>
              </a:rPr>
              <a:t>Tuto « Gestion du planning absences et congés »</a:t>
            </a:r>
          </a:p>
        </p:txBody>
      </p:sp>
      <p:sp>
        <p:nvSpPr>
          <p:cNvPr id="37" name="TextBox 27">
            <a:extLst>
              <a:ext uri="{FF2B5EF4-FFF2-40B4-BE49-F238E27FC236}">
                <a16:creationId xmlns:a16="http://schemas.microsoft.com/office/drawing/2014/main" id="{445AFD55-857B-461D-AA22-0A4787B38804}"/>
              </a:ext>
            </a:extLst>
          </p:cNvPr>
          <p:cNvSpPr txBox="1"/>
          <p:nvPr/>
        </p:nvSpPr>
        <p:spPr>
          <a:xfrm>
            <a:off x="5812951" y="6139749"/>
            <a:ext cx="3944168" cy="3544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>
                <a:solidFill>
                  <a:srgbClr val="474DC9"/>
                </a:solidFill>
                <a:latin typeface="Now Bold"/>
              </a:rPr>
              <a:t>CÔTÉ EMPLOYEUR</a:t>
            </a:r>
          </a:p>
        </p:txBody>
      </p:sp>
    </p:spTree>
    <p:extLst>
      <p:ext uri="{BB962C8B-B14F-4D97-AF65-F5344CB8AC3E}">
        <p14:creationId xmlns:p14="http://schemas.microsoft.com/office/powerpoint/2010/main" val="162235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/>
      <p:bldP spid="2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21" name="Group 9">
            <a:extLst>
              <a:ext uri="{FF2B5EF4-FFF2-40B4-BE49-F238E27FC236}">
                <a16:creationId xmlns:a16="http://schemas.microsoft.com/office/drawing/2014/main" id="{57DEE3C9-D64F-4BC8-ABCB-D748670D73CB}"/>
              </a:ext>
            </a:extLst>
          </p:cNvPr>
          <p:cNvGrpSpPr>
            <a:grpSpLocks noChangeAspect="1"/>
          </p:cNvGrpSpPr>
          <p:nvPr/>
        </p:nvGrpSpPr>
        <p:grpSpPr>
          <a:xfrm>
            <a:off x="5111461" y="4804655"/>
            <a:ext cx="4428695" cy="4428677"/>
            <a:chOff x="0" y="0"/>
            <a:chExt cx="6350000" cy="6349975"/>
          </a:xfrm>
        </p:grpSpPr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BBB84EEE-CFF0-49A6-9F68-F18C38DC3027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860821" y="2634781"/>
            <a:ext cx="5322259" cy="5322237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787FEA"/>
            </a:solid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224029">
            <a:off x="8638646" y="9964340"/>
            <a:ext cx="1877915" cy="64532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73306" y="-957703"/>
            <a:ext cx="1915406" cy="1915406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3320168">
            <a:off x="14847690" y="2877029"/>
            <a:ext cx="8950958" cy="195294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8070038" y="7693023"/>
            <a:ext cx="9258300" cy="1919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7322"/>
              </a:lnSpc>
            </a:pPr>
            <a:r>
              <a:rPr lang="en-US" sz="7322" spc="183" dirty="0">
                <a:solidFill>
                  <a:srgbClr val="FF9E5E"/>
                </a:solidFill>
                <a:latin typeface="Now Bold Bold"/>
              </a:rPr>
              <a:t>CONTRAT DE TRAVAIL</a:t>
            </a:r>
          </a:p>
        </p:txBody>
      </p:sp>
      <p:pic>
        <p:nvPicPr>
          <p:cNvPr id="8" name="Graphique 7" descr="Présentation avec supports">
            <a:hlinkClick r:id="rId7"/>
            <a:extLst>
              <a:ext uri="{FF2B5EF4-FFF2-40B4-BE49-F238E27FC236}">
                <a16:creationId xmlns:a16="http://schemas.microsoft.com/office/drawing/2014/main" id="{8B517C41-9AFA-4C70-ABA2-D7B5C51D8B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18539" y="4392488"/>
            <a:ext cx="1806823" cy="180682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1494E02-8349-4A2C-A80D-F287ACB3D8DA}"/>
              </a:ext>
            </a:extLst>
          </p:cNvPr>
          <p:cNvSpPr txBox="1"/>
          <p:nvPr/>
        </p:nvSpPr>
        <p:spPr>
          <a:xfrm>
            <a:off x="4954441" y="5295899"/>
            <a:ext cx="609600" cy="840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r">
              <a:lnSpc>
                <a:spcPts val="7322"/>
              </a:lnSpc>
              <a:defRPr sz="7322" spc="183">
                <a:solidFill>
                  <a:srgbClr val="FF9E5E"/>
                </a:solidFill>
                <a:latin typeface="Now Bold Bold"/>
              </a:defRPr>
            </a:lvl1pPr>
          </a:lstStyle>
          <a:p>
            <a:r>
              <a:rPr lang="fr-FR" sz="3600" dirty="0"/>
              <a:t>1</a:t>
            </a:r>
          </a:p>
        </p:txBody>
      </p:sp>
      <p:pic>
        <p:nvPicPr>
          <p:cNvPr id="19" name="Graphique 18" descr="Présentation avec supports">
            <a:hlinkClick r:id="rId10"/>
            <a:extLst>
              <a:ext uri="{FF2B5EF4-FFF2-40B4-BE49-F238E27FC236}">
                <a16:creationId xmlns:a16="http://schemas.microsoft.com/office/drawing/2014/main" id="{851A6C36-C8B0-458F-8124-F6BD4D8301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22398" y="6115583"/>
            <a:ext cx="1806823" cy="1806823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2F1B05DE-2D39-40D1-B42B-D438822A3CE8}"/>
              </a:ext>
            </a:extLst>
          </p:cNvPr>
          <p:cNvSpPr txBox="1"/>
          <p:nvPr/>
        </p:nvSpPr>
        <p:spPr>
          <a:xfrm>
            <a:off x="7492090" y="7124022"/>
            <a:ext cx="609600" cy="840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algn="r">
              <a:lnSpc>
                <a:spcPts val="7322"/>
              </a:lnSpc>
              <a:defRPr sz="7322" spc="183">
                <a:solidFill>
                  <a:srgbClr val="FF9E5E"/>
                </a:solidFill>
                <a:latin typeface="Now Bold Bold"/>
              </a:defRPr>
            </a:lvl1pPr>
          </a:lstStyle>
          <a:p>
            <a:r>
              <a:rPr lang="fr-FR" sz="3600" dirty="0"/>
              <a:t>2</a:t>
            </a:r>
          </a:p>
        </p:txBody>
      </p:sp>
      <p:sp>
        <p:nvSpPr>
          <p:cNvPr id="23" name="Espace réservé du texte 6">
            <a:extLst>
              <a:ext uri="{FF2B5EF4-FFF2-40B4-BE49-F238E27FC236}">
                <a16:creationId xmlns:a16="http://schemas.microsoft.com/office/drawing/2014/main" id="{C6B570C2-AD79-4097-9875-970C65F62B3D}"/>
              </a:ext>
            </a:extLst>
          </p:cNvPr>
          <p:cNvSpPr txBox="1">
            <a:spLocks/>
          </p:cNvSpPr>
          <p:nvPr/>
        </p:nvSpPr>
        <p:spPr>
          <a:xfrm>
            <a:off x="9899793" y="1208546"/>
            <a:ext cx="7346138" cy="220842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dirty="0">
                <a:solidFill>
                  <a:srgbClr val="FF9E5E"/>
                </a:solidFill>
                <a:latin typeface="Now Bold"/>
              </a:rPr>
              <a:t>BESOINS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Embaucher en urgence sans faire d’erreur et rapidement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2000" dirty="0">
                <a:solidFill>
                  <a:srgbClr val="FFFFFF"/>
                </a:solidFill>
                <a:latin typeface="Now"/>
              </a:rPr>
              <a:t>Être autonome pour être réactif </a:t>
            </a:r>
          </a:p>
          <a:p>
            <a:pPr marL="0" indent="0">
              <a:buNone/>
            </a:pPr>
            <a:r>
              <a:rPr lang="fr-FR" sz="1600" dirty="0">
                <a:solidFill>
                  <a:srgbClr val="FFFFFF"/>
                </a:solidFill>
                <a:latin typeface="Now"/>
              </a:rPr>
              <a:t>(exemple : gérer embauche urgente d’un saisonnier le week-end ou gérer le cas d’un salarié qui démissionne le midi pour le soir)</a:t>
            </a:r>
          </a:p>
          <a:p>
            <a:endParaRPr lang="fr-FR" sz="2800" dirty="0"/>
          </a:p>
        </p:txBody>
      </p:sp>
      <p:sp>
        <p:nvSpPr>
          <p:cNvPr id="24" name="Espace réservé du texte 6">
            <a:extLst>
              <a:ext uri="{FF2B5EF4-FFF2-40B4-BE49-F238E27FC236}">
                <a16:creationId xmlns:a16="http://schemas.microsoft.com/office/drawing/2014/main" id="{056EC485-024A-4CAD-8642-5DEF5B2F35A7}"/>
              </a:ext>
            </a:extLst>
          </p:cNvPr>
          <p:cNvSpPr txBox="1">
            <a:spLocks/>
          </p:cNvSpPr>
          <p:nvPr/>
        </p:nvSpPr>
        <p:spPr>
          <a:xfrm>
            <a:off x="9899793" y="4276056"/>
            <a:ext cx="7444957" cy="2208421"/>
          </a:xfrm>
          <a:prstGeom prst="rect">
            <a:avLst/>
          </a:prstGeom>
        </p:spPr>
        <p:txBody>
          <a:bodyPr anchor="t"/>
          <a:lstStyle>
            <a:lvl1pPr marL="0" indent="0" algn="l" defTabSz="1371600" rtl="0" eaLnBrk="1" latinLnBrk="0" hangingPunct="1">
              <a:lnSpc>
                <a:spcPts val="2800"/>
              </a:lnSpc>
              <a:spcBef>
                <a:spcPts val="1500"/>
              </a:spcBef>
              <a:buFont typeface="Wingdings" panose="05000000000000000000" pitchFamily="2" charset="2"/>
              <a:buNone/>
              <a:defRPr sz="2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A-OTF Gothic BBB Pro Medium" panose="020B0400000000000000" pitchFamily="34" charset="-128"/>
              </a:defRPr>
            </a:lvl1pPr>
            <a:lvl2pPr marL="6858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2pPr>
            <a:lvl3pPr marL="109728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4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3pPr>
            <a:lvl4pPr marL="150876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4pPr>
            <a:lvl5pPr marL="1920240" indent="-342900" algn="l" defTabSz="1371600" rtl="0" eaLnBrk="1" latinLnBrk="0" hangingPunct="1">
              <a:lnSpc>
                <a:spcPct val="90000"/>
              </a:lnSpc>
              <a:spcBef>
                <a:spcPts val="900"/>
              </a:spcBef>
              <a:buFont typeface="Wingdings" panose="05000000000000000000" pitchFamily="2" charset="2"/>
              <a:buChar char=""/>
              <a:defRPr sz="2100" kern="1200">
                <a:solidFill>
                  <a:schemeClr val="tx1"/>
                </a:solidFill>
                <a:latin typeface="Bebas Neue Bold" panose="020B0606020202050201" pitchFamily="34" charset="0"/>
                <a:ea typeface="A-OTF Shin Go Pro L" panose="020B0300000000000000" pitchFamily="34" charset="-128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ct val="20000"/>
              </a:spcBef>
              <a:buFont typeface="Arial" pitchFamily="34" charset="0"/>
            </a:pPr>
            <a:r>
              <a:rPr lang="fr-FR" sz="3200" dirty="0">
                <a:solidFill>
                  <a:srgbClr val="FF9E5E"/>
                </a:solidFill>
                <a:latin typeface="Now Bold"/>
                <a:ea typeface="+mn-ea"/>
                <a:cs typeface="+mn-cs"/>
              </a:rPr>
              <a:t>APPORTS</a:t>
            </a:r>
          </a:p>
          <a:p>
            <a:pPr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Choisir le bon type de contrat</a:t>
            </a:r>
          </a:p>
          <a:p>
            <a:pPr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Garantir la conformité juridique de ses contrats</a:t>
            </a:r>
          </a:p>
          <a:p>
            <a:pPr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000" dirty="0">
                <a:solidFill>
                  <a:srgbClr val="FFFFFF"/>
                </a:solidFill>
                <a:latin typeface="Now"/>
                <a:ea typeface="+mn-ea"/>
                <a:cs typeface="+mn-cs"/>
              </a:rPr>
              <a:t>Rédiger un contrat personnalisé </a:t>
            </a:r>
          </a:p>
        </p:txBody>
      </p:sp>
    </p:spTree>
    <p:extLst>
      <p:ext uri="{BB962C8B-B14F-4D97-AF65-F5344CB8AC3E}">
        <p14:creationId xmlns:p14="http://schemas.microsoft.com/office/powerpoint/2010/main" val="425451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/>
      <p:bldP spid="24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57F4B6F5DD31439844F118FD54CE6D" ma:contentTypeVersion="12" ma:contentTypeDescription="Crée un document." ma:contentTypeScope="" ma:versionID="ee24742e441500ecdf5707f9f2c0b569">
  <xsd:schema xmlns:xsd="http://www.w3.org/2001/XMLSchema" xmlns:xs="http://www.w3.org/2001/XMLSchema" xmlns:p="http://schemas.microsoft.com/office/2006/metadata/properties" xmlns:ns3="89c3cdca-0ebc-4700-9037-a09e68199dd4" xmlns:ns4="046e99a6-bf1a-4e7b-bbd3-c11af69a381a" targetNamespace="http://schemas.microsoft.com/office/2006/metadata/properties" ma:root="true" ma:fieldsID="a40f57eb8c0eb5edc0ee891fa03638f7" ns3:_="" ns4:_="">
    <xsd:import namespace="89c3cdca-0ebc-4700-9037-a09e68199dd4"/>
    <xsd:import namespace="046e99a6-bf1a-4e7b-bbd3-c11af69a381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c3cdca-0ebc-4700-9037-a09e68199d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6e99a6-bf1a-4e7b-bbd3-c11af69a381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98B918-22AB-44BC-A7F5-DFFB263271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CDAEF35-E259-4B6E-8B0A-2F41D5B0E41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BA8579A-E94D-452E-A145-F3F6C37C7A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9c3cdca-0ebc-4700-9037-a09e68199dd4"/>
    <ds:schemaRef ds:uri="046e99a6-bf1a-4e7b-bbd3-c11af69a38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1197</Words>
  <Application>Microsoft Office PowerPoint</Application>
  <PresentationFormat>Personnalisé</PresentationFormat>
  <Paragraphs>239</Paragraphs>
  <Slides>18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8" baseType="lpstr">
      <vt:lpstr>Now</vt:lpstr>
      <vt:lpstr>Tw Cen MT</vt:lpstr>
      <vt:lpstr>Now Bold</vt:lpstr>
      <vt:lpstr>Wingdings</vt:lpstr>
      <vt:lpstr>Calibri</vt:lpstr>
      <vt:lpstr>Muli Extra Light Bold</vt:lpstr>
      <vt:lpstr>Now Bold Bold</vt:lpstr>
      <vt:lpstr>Muli Regular</vt:lpstr>
      <vt:lpstr>Arial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Blue, Purple, and Pink Modern Marketing Presentation</dc:title>
  <dc:creator>Jamal AZIL</dc:creator>
  <cp:lastModifiedBy>Vanessa VALETTE</cp:lastModifiedBy>
  <cp:revision>9</cp:revision>
  <dcterms:created xsi:type="dcterms:W3CDTF">2006-08-16T00:00:00Z</dcterms:created>
  <dcterms:modified xsi:type="dcterms:W3CDTF">2020-12-22T14:37:50Z</dcterms:modified>
  <dc:identifier>DAEOCKAP9Gg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0x0101002357F4B6F5DD31439844F118FD54CE6D</vt:lpwstr>
  </property>
</Properties>
</file>