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sldIdLst>
    <p:sldId id="256" r:id="rId5"/>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803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9C89B92-BF8F-4F06-8AE6-1366CF8C9C1F}" v="18" dt="2020-12-22T14:55:01.7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81" d="100"/>
          <a:sy n="81" d="100"/>
        </p:scale>
        <p:origin x="2856" y="9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nessa VALETTE" userId="3828d013-c74f-4d92-becf-683ec90521cf" providerId="ADAL" clId="{C1ACEB9D-AD34-4966-91A2-318EE38AB8CA}"/>
    <pc:docChg chg="undo custSel modSld">
      <pc:chgData name="Vanessa VALETTE" userId="3828d013-c74f-4d92-becf-683ec90521cf" providerId="ADAL" clId="{C1ACEB9D-AD34-4966-91A2-318EE38AB8CA}" dt="2020-12-22T14:56:20.937" v="494" actId="1076"/>
      <pc:docMkLst>
        <pc:docMk/>
      </pc:docMkLst>
      <pc:sldChg chg="addSp delSp modSp">
        <pc:chgData name="Vanessa VALETTE" userId="3828d013-c74f-4d92-becf-683ec90521cf" providerId="ADAL" clId="{C1ACEB9D-AD34-4966-91A2-318EE38AB8CA}" dt="2020-12-22T14:56:20.937" v="494" actId="1076"/>
        <pc:sldMkLst>
          <pc:docMk/>
          <pc:sldMk cId="2693133597" sldId="256"/>
        </pc:sldMkLst>
        <pc:spChg chg="add del">
          <ac:chgData name="Vanessa VALETTE" userId="3828d013-c74f-4d92-becf-683ec90521cf" providerId="ADAL" clId="{C1ACEB9D-AD34-4966-91A2-318EE38AB8CA}" dt="2020-12-22T14:54:06.104" v="440"/>
          <ac:spMkLst>
            <pc:docMk/>
            <pc:sldMk cId="2693133597" sldId="256"/>
            <ac:spMk id="2" creationId="{22F7A58F-8B42-4F60-A0D0-7BA8B3F58B47}"/>
          </ac:spMkLst>
        </pc:spChg>
        <pc:spChg chg="add mod">
          <ac:chgData name="Vanessa VALETTE" userId="3828d013-c74f-4d92-becf-683ec90521cf" providerId="ADAL" clId="{C1ACEB9D-AD34-4966-91A2-318EE38AB8CA}" dt="2020-12-22T14:56:20.937" v="494" actId="1076"/>
          <ac:spMkLst>
            <pc:docMk/>
            <pc:sldMk cId="2693133597" sldId="256"/>
            <ac:spMk id="3" creationId="{0D3A6414-7082-4943-82B9-321B88607267}"/>
          </ac:spMkLst>
        </pc:spChg>
        <pc:spChg chg="add mod">
          <ac:chgData name="Vanessa VALETTE" userId="3828d013-c74f-4d92-becf-683ec90521cf" providerId="ADAL" clId="{C1ACEB9D-AD34-4966-91A2-318EE38AB8CA}" dt="2020-12-22T14:55:55.773" v="479" actId="113"/>
          <ac:spMkLst>
            <pc:docMk/>
            <pc:sldMk cId="2693133597" sldId="256"/>
            <ac:spMk id="4" creationId="{A87A8891-1472-4514-8927-61C5D798F897}"/>
          </ac:spMkLst>
        </pc:spChg>
        <pc:spChg chg="add del">
          <ac:chgData name="Vanessa VALETTE" userId="3828d013-c74f-4d92-becf-683ec90521cf" providerId="ADAL" clId="{C1ACEB9D-AD34-4966-91A2-318EE38AB8CA}" dt="2020-12-22T14:42:08.665" v="121" actId="478"/>
          <ac:spMkLst>
            <pc:docMk/>
            <pc:sldMk cId="2693133597" sldId="256"/>
            <ac:spMk id="18" creationId="{D9496DC6-1367-48C2-87FA-5B3C6738B864}"/>
          </ac:spMkLst>
        </pc:spChg>
        <pc:spChg chg="add del">
          <ac:chgData name="Vanessa VALETTE" userId="3828d013-c74f-4d92-becf-683ec90521cf" providerId="ADAL" clId="{C1ACEB9D-AD34-4966-91A2-318EE38AB8CA}" dt="2020-12-22T14:42:08.665" v="121" actId="478"/>
          <ac:spMkLst>
            <pc:docMk/>
            <pc:sldMk cId="2693133597" sldId="256"/>
            <ac:spMk id="21" creationId="{146B8B23-994E-45A3-9624-713907B81DF9}"/>
          </ac:spMkLst>
        </pc:spChg>
        <pc:spChg chg="add del">
          <ac:chgData name="Vanessa VALETTE" userId="3828d013-c74f-4d92-becf-683ec90521cf" providerId="ADAL" clId="{C1ACEB9D-AD34-4966-91A2-318EE38AB8CA}" dt="2020-12-22T14:42:08.665" v="121" actId="478"/>
          <ac:spMkLst>
            <pc:docMk/>
            <pc:sldMk cId="2693133597" sldId="256"/>
            <ac:spMk id="23" creationId="{E461DFDA-82E9-4674-BA5D-59D5B9D46672}"/>
          </ac:spMkLst>
        </pc:spChg>
        <pc:spChg chg="add del">
          <ac:chgData name="Vanessa VALETTE" userId="3828d013-c74f-4d92-becf-683ec90521cf" providerId="ADAL" clId="{C1ACEB9D-AD34-4966-91A2-318EE38AB8CA}" dt="2020-12-22T14:42:08.665" v="121" actId="478"/>
          <ac:spMkLst>
            <pc:docMk/>
            <pc:sldMk cId="2693133597" sldId="256"/>
            <ac:spMk id="29" creationId="{D246218C-FF0C-465C-A945-88D5F8506BE1}"/>
          </ac:spMkLst>
        </pc:spChg>
        <pc:spChg chg="mod">
          <ac:chgData name="Vanessa VALETTE" userId="3828d013-c74f-4d92-becf-683ec90521cf" providerId="ADAL" clId="{C1ACEB9D-AD34-4966-91A2-318EE38AB8CA}" dt="2020-12-22T14:52:44.725" v="423" actId="6549"/>
          <ac:spMkLst>
            <pc:docMk/>
            <pc:sldMk cId="2693133597" sldId="256"/>
            <ac:spMk id="31" creationId="{3DDFEB05-3F4C-48D7-ACC7-1DF42C0F4256}"/>
          </ac:spMkLst>
        </pc:spChg>
        <pc:spChg chg="mod">
          <ac:chgData name="Vanessa VALETTE" userId="3828d013-c74f-4d92-becf-683ec90521cf" providerId="ADAL" clId="{C1ACEB9D-AD34-4966-91A2-318EE38AB8CA}" dt="2020-12-22T14:53:26.974" v="437" actId="20577"/>
          <ac:spMkLst>
            <pc:docMk/>
            <pc:sldMk cId="2693133597" sldId="256"/>
            <ac:spMk id="35" creationId="{84E58BA5-C523-4926-87F5-4F909AF9A8F9}"/>
          </ac:spMkLst>
        </pc:spChg>
        <pc:spChg chg="mod">
          <ac:chgData name="Vanessa VALETTE" userId="3828d013-c74f-4d92-becf-683ec90521cf" providerId="ADAL" clId="{C1ACEB9D-AD34-4966-91A2-318EE38AB8CA}" dt="2020-12-22T14:53:33.168" v="438" actId="1076"/>
          <ac:spMkLst>
            <pc:docMk/>
            <pc:sldMk cId="2693133597" sldId="256"/>
            <ac:spMk id="36" creationId="{D9AD6127-3EA1-4074-A8C5-0085C6A041F1}"/>
          </ac:spMkLst>
        </pc:spChg>
        <pc:spChg chg="mod">
          <ac:chgData name="Vanessa VALETTE" userId="3828d013-c74f-4d92-becf-683ec90521cf" providerId="ADAL" clId="{C1ACEB9D-AD34-4966-91A2-318EE38AB8CA}" dt="2020-12-22T14:53:09.587" v="429" actId="1076"/>
          <ac:spMkLst>
            <pc:docMk/>
            <pc:sldMk cId="2693133597" sldId="256"/>
            <ac:spMk id="37" creationId="{5759F2FE-0A73-4BCC-8924-E35A937CF9E6}"/>
          </ac:spMkLst>
        </pc:spChg>
        <pc:spChg chg="mod">
          <ac:chgData name="Vanessa VALETTE" userId="3828d013-c74f-4d92-becf-683ec90521cf" providerId="ADAL" clId="{C1ACEB9D-AD34-4966-91A2-318EE38AB8CA}" dt="2020-12-22T14:40:01.183" v="16" actId="1076"/>
          <ac:spMkLst>
            <pc:docMk/>
            <pc:sldMk cId="2693133597" sldId="256"/>
            <ac:spMk id="45" creationId="{47E6C73C-A6B9-4067-AE0C-037E644BDD47}"/>
          </ac:spMkLst>
        </pc:spChg>
        <pc:spChg chg="mod">
          <ac:chgData name="Vanessa VALETTE" userId="3828d013-c74f-4d92-becf-683ec90521cf" providerId="ADAL" clId="{C1ACEB9D-AD34-4966-91A2-318EE38AB8CA}" dt="2020-12-22T14:41:38.780" v="116" actId="20577"/>
          <ac:spMkLst>
            <pc:docMk/>
            <pc:sldMk cId="2693133597" sldId="256"/>
            <ac:spMk id="46" creationId="{CD02DD8F-B44E-47C7-8B4F-0AEFDCD9234E}"/>
          </ac:spMkLst>
        </pc:spChg>
        <pc:grpChg chg="mod">
          <ac:chgData name="Vanessa VALETTE" userId="3828d013-c74f-4d92-becf-683ec90521cf" providerId="ADAL" clId="{C1ACEB9D-AD34-4966-91A2-318EE38AB8CA}" dt="2020-12-22T14:42:27.587" v="124"/>
          <ac:grpSpMkLst>
            <pc:docMk/>
            <pc:sldMk cId="2693133597" sldId="256"/>
            <ac:grpSpMk id="32" creationId="{9421173C-DDD4-4186-B001-61087C0640A1}"/>
          </ac:grpSpMkLst>
        </pc:grpChg>
        <pc:grpChg chg="mod">
          <ac:chgData name="Vanessa VALETTE" userId="3828d013-c74f-4d92-becf-683ec90521cf" providerId="ADAL" clId="{C1ACEB9D-AD34-4966-91A2-318EE38AB8CA}" dt="2020-12-22T14:53:02.208" v="428"/>
          <ac:grpSpMkLst>
            <pc:docMk/>
            <pc:sldMk cId="2693133597" sldId="256"/>
            <ac:grpSpMk id="40" creationId="{E0A3264E-76AA-49F4-992F-95EA1752B856}"/>
          </ac:grpSpMkLst>
        </pc:grpChg>
        <pc:picChg chg="add del mod">
          <ac:chgData name="Vanessa VALETTE" userId="3828d013-c74f-4d92-becf-683ec90521cf" providerId="ADAL" clId="{C1ACEB9D-AD34-4966-91A2-318EE38AB8CA}" dt="2020-12-22T14:56:12.559" v="492" actId="1076"/>
          <ac:picMkLst>
            <pc:docMk/>
            <pc:sldMk cId="2693133597" sldId="256"/>
            <ac:picMk id="17" creationId="{A679779D-EC26-46A6-8DFA-EDD66898A481}"/>
          </ac:picMkLst>
        </pc:picChg>
        <pc:picChg chg="add del">
          <ac:chgData name="Vanessa VALETTE" userId="3828d013-c74f-4d92-becf-683ec90521cf" providerId="ADAL" clId="{C1ACEB9D-AD34-4966-91A2-318EE38AB8CA}" dt="2020-12-22T14:42:08.665" v="121" actId="478"/>
          <ac:picMkLst>
            <pc:docMk/>
            <pc:sldMk cId="2693133597" sldId="256"/>
            <ac:picMk id="19" creationId="{22A5902B-C70D-46D2-818A-5F8D301A2C03}"/>
          </ac:picMkLst>
        </pc:picChg>
        <pc:picChg chg="add del">
          <ac:chgData name="Vanessa VALETTE" userId="3828d013-c74f-4d92-becf-683ec90521cf" providerId="ADAL" clId="{C1ACEB9D-AD34-4966-91A2-318EE38AB8CA}" dt="2020-12-22T14:42:08.665" v="121" actId="478"/>
          <ac:picMkLst>
            <pc:docMk/>
            <pc:sldMk cId="2693133597" sldId="256"/>
            <ac:picMk id="20" creationId="{9763CD9A-079D-4B47-8D2F-65A1E7D167B6}"/>
          </ac:picMkLst>
        </pc:picChg>
        <pc:picChg chg="add del">
          <ac:chgData name="Vanessa VALETTE" userId="3828d013-c74f-4d92-becf-683ec90521cf" providerId="ADAL" clId="{C1ACEB9D-AD34-4966-91A2-318EE38AB8CA}" dt="2020-12-22T14:42:08.665" v="121" actId="478"/>
          <ac:picMkLst>
            <pc:docMk/>
            <pc:sldMk cId="2693133597" sldId="256"/>
            <ac:picMk id="22" creationId="{ABAD0772-94C7-472F-8D74-19C0AA7175CD}"/>
          </ac:picMkLst>
        </pc:picChg>
        <pc:picChg chg="add del">
          <ac:chgData name="Vanessa VALETTE" userId="3828d013-c74f-4d92-becf-683ec90521cf" providerId="ADAL" clId="{C1ACEB9D-AD34-4966-91A2-318EE38AB8CA}" dt="2020-12-22T14:42:08.665" v="121" actId="478"/>
          <ac:picMkLst>
            <pc:docMk/>
            <pc:sldMk cId="2693133597" sldId="256"/>
            <ac:picMk id="28" creationId="{5F211271-369A-4531-8EF8-2C0107882245}"/>
          </ac:picMkLst>
        </pc:picChg>
        <pc:picChg chg="mod">
          <ac:chgData name="Vanessa VALETTE" userId="3828d013-c74f-4d92-becf-683ec90521cf" providerId="ADAL" clId="{C1ACEB9D-AD34-4966-91A2-318EE38AB8CA}" dt="2020-12-22T14:53:17.864" v="430" actId="1076"/>
          <ac:picMkLst>
            <pc:docMk/>
            <pc:sldMk cId="2693133597" sldId="256"/>
            <ac:picMk id="34" creationId="{512315FD-0448-4228-B39A-EA514DD5DA76}"/>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3FB99701-946E-4604-A6D5-B7CE81A1DB13}" type="datetimeFigureOut">
              <a:rPr lang="fr-FR" smtClean="0"/>
              <a:t>22/12/2020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6D5D2C1-5279-4939-998C-E49C07735FF1}" type="slidenum">
              <a:rPr lang="fr-FR" smtClean="0"/>
              <a:t>‹N°›</a:t>
            </a:fld>
            <a:endParaRPr lang="fr-FR"/>
          </a:p>
        </p:txBody>
      </p:sp>
    </p:spTree>
    <p:extLst>
      <p:ext uri="{BB962C8B-B14F-4D97-AF65-F5344CB8AC3E}">
        <p14:creationId xmlns:p14="http://schemas.microsoft.com/office/powerpoint/2010/main" val="3290176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3FB99701-946E-4604-A6D5-B7CE81A1DB13}" type="datetimeFigureOut">
              <a:rPr lang="fr-FR" smtClean="0"/>
              <a:t>22/12/2020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6D5D2C1-5279-4939-998C-E49C07735FF1}" type="slidenum">
              <a:rPr lang="fr-FR" smtClean="0"/>
              <a:t>‹N°›</a:t>
            </a:fld>
            <a:endParaRPr lang="fr-FR"/>
          </a:p>
        </p:txBody>
      </p:sp>
    </p:spTree>
    <p:extLst>
      <p:ext uri="{BB962C8B-B14F-4D97-AF65-F5344CB8AC3E}">
        <p14:creationId xmlns:p14="http://schemas.microsoft.com/office/powerpoint/2010/main" val="2890761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3FB99701-946E-4604-A6D5-B7CE81A1DB13}" type="datetimeFigureOut">
              <a:rPr lang="fr-FR" smtClean="0"/>
              <a:t>22/12/2020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6D5D2C1-5279-4939-998C-E49C07735FF1}" type="slidenum">
              <a:rPr lang="fr-FR" smtClean="0"/>
              <a:t>‹N°›</a:t>
            </a:fld>
            <a:endParaRPr lang="fr-FR"/>
          </a:p>
        </p:txBody>
      </p:sp>
    </p:spTree>
    <p:extLst>
      <p:ext uri="{BB962C8B-B14F-4D97-AF65-F5344CB8AC3E}">
        <p14:creationId xmlns:p14="http://schemas.microsoft.com/office/powerpoint/2010/main" val="24577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3FB99701-946E-4604-A6D5-B7CE81A1DB13}" type="datetimeFigureOut">
              <a:rPr lang="fr-FR" smtClean="0"/>
              <a:t>22/12/2020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6D5D2C1-5279-4939-998C-E49C07735FF1}" type="slidenum">
              <a:rPr lang="fr-FR" smtClean="0"/>
              <a:t>‹N°›</a:t>
            </a:fld>
            <a:endParaRPr lang="fr-FR"/>
          </a:p>
        </p:txBody>
      </p:sp>
    </p:spTree>
    <p:extLst>
      <p:ext uri="{BB962C8B-B14F-4D97-AF65-F5344CB8AC3E}">
        <p14:creationId xmlns:p14="http://schemas.microsoft.com/office/powerpoint/2010/main" val="1228415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3FB99701-946E-4604-A6D5-B7CE81A1DB13}" type="datetimeFigureOut">
              <a:rPr lang="fr-FR" smtClean="0"/>
              <a:t>22/12/2020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6D5D2C1-5279-4939-998C-E49C07735FF1}" type="slidenum">
              <a:rPr lang="fr-FR" smtClean="0"/>
              <a:t>‹N°›</a:t>
            </a:fld>
            <a:endParaRPr lang="fr-FR"/>
          </a:p>
        </p:txBody>
      </p:sp>
    </p:spTree>
    <p:extLst>
      <p:ext uri="{BB962C8B-B14F-4D97-AF65-F5344CB8AC3E}">
        <p14:creationId xmlns:p14="http://schemas.microsoft.com/office/powerpoint/2010/main" val="168440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3FB99701-946E-4604-A6D5-B7CE81A1DB13}" type="datetimeFigureOut">
              <a:rPr lang="fr-FR" smtClean="0"/>
              <a:t>22/12/2020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6D5D2C1-5279-4939-998C-E49C07735FF1}" type="slidenum">
              <a:rPr lang="fr-FR" smtClean="0"/>
              <a:t>‹N°›</a:t>
            </a:fld>
            <a:endParaRPr lang="fr-FR"/>
          </a:p>
        </p:txBody>
      </p:sp>
    </p:spTree>
    <p:extLst>
      <p:ext uri="{BB962C8B-B14F-4D97-AF65-F5344CB8AC3E}">
        <p14:creationId xmlns:p14="http://schemas.microsoft.com/office/powerpoint/2010/main" val="4176383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3FB99701-946E-4604-A6D5-B7CE81A1DB13}" type="datetimeFigureOut">
              <a:rPr lang="fr-FR" smtClean="0"/>
              <a:t>22/12/2020</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16D5D2C1-5279-4939-998C-E49C07735FF1}" type="slidenum">
              <a:rPr lang="fr-FR" smtClean="0"/>
              <a:t>‹N°›</a:t>
            </a:fld>
            <a:endParaRPr lang="fr-FR"/>
          </a:p>
        </p:txBody>
      </p:sp>
    </p:spTree>
    <p:extLst>
      <p:ext uri="{BB962C8B-B14F-4D97-AF65-F5344CB8AC3E}">
        <p14:creationId xmlns:p14="http://schemas.microsoft.com/office/powerpoint/2010/main" val="1437113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3FB99701-946E-4604-A6D5-B7CE81A1DB13}" type="datetimeFigureOut">
              <a:rPr lang="fr-FR" smtClean="0"/>
              <a:t>22/12/2020</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16D5D2C1-5279-4939-998C-E49C07735FF1}" type="slidenum">
              <a:rPr lang="fr-FR" smtClean="0"/>
              <a:t>‹N°›</a:t>
            </a:fld>
            <a:endParaRPr lang="fr-FR"/>
          </a:p>
        </p:txBody>
      </p:sp>
    </p:spTree>
    <p:extLst>
      <p:ext uri="{BB962C8B-B14F-4D97-AF65-F5344CB8AC3E}">
        <p14:creationId xmlns:p14="http://schemas.microsoft.com/office/powerpoint/2010/main" val="2677322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B99701-946E-4604-A6D5-B7CE81A1DB13}" type="datetimeFigureOut">
              <a:rPr lang="fr-FR" smtClean="0"/>
              <a:t>22/12/2020</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16D5D2C1-5279-4939-998C-E49C07735FF1}" type="slidenum">
              <a:rPr lang="fr-FR" smtClean="0"/>
              <a:t>‹N°›</a:t>
            </a:fld>
            <a:endParaRPr lang="fr-FR"/>
          </a:p>
        </p:txBody>
      </p:sp>
    </p:spTree>
    <p:extLst>
      <p:ext uri="{BB962C8B-B14F-4D97-AF65-F5344CB8AC3E}">
        <p14:creationId xmlns:p14="http://schemas.microsoft.com/office/powerpoint/2010/main" val="2751734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3FB99701-946E-4604-A6D5-B7CE81A1DB13}" type="datetimeFigureOut">
              <a:rPr lang="fr-FR" smtClean="0"/>
              <a:t>22/12/2020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6D5D2C1-5279-4939-998C-E49C07735FF1}" type="slidenum">
              <a:rPr lang="fr-FR" smtClean="0"/>
              <a:t>‹N°›</a:t>
            </a:fld>
            <a:endParaRPr lang="fr-FR"/>
          </a:p>
        </p:txBody>
      </p:sp>
    </p:spTree>
    <p:extLst>
      <p:ext uri="{BB962C8B-B14F-4D97-AF65-F5344CB8AC3E}">
        <p14:creationId xmlns:p14="http://schemas.microsoft.com/office/powerpoint/2010/main" val="2515050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3FB99701-946E-4604-A6D5-B7CE81A1DB13}" type="datetimeFigureOut">
              <a:rPr lang="fr-FR" smtClean="0"/>
              <a:t>22/12/2020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6D5D2C1-5279-4939-998C-E49C07735FF1}" type="slidenum">
              <a:rPr lang="fr-FR" smtClean="0"/>
              <a:t>‹N°›</a:t>
            </a:fld>
            <a:endParaRPr lang="fr-FR"/>
          </a:p>
        </p:txBody>
      </p:sp>
    </p:spTree>
    <p:extLst>
      <p:ext uri="{BB962C8B-B14F-4D97-AF65-F5344CB8AC3E}">
        <p14:creationId xmlns:p14="http://schemas.microsoft.com/office/powerpoint/2010/main" val="2654104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3FB99701-946E-4604-A6D5-B7CE81A1DB13}" type="datetimeFigureOut">
              <a:rPr lang="fr-FR" smtClean="0"/>
              <a:t>22/12/2020</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16D5D2C1-5279-4939-998C-E49C07735FF1}" type="slidenum">
              <a:rPr lang="fr-FR" smtClean="0"/>
              <a:t>‹N°›</a:t>
            </a:fld>
            <a:endParaRPr lang="fr-FR"/>
          </a:p>
        </p:txBody>
      </p:sp>
    </p:spTree>
    <p:extLst>
      <p:ext uri="{BB962C8B-B14F-4D97-AF65-F5344CB8AC3E}">
        <p14:creationId xmlns:p14="http://schemas.microsoft.com/office/powerpoint/2010/main" val="21122577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
            <a:extLst>
              <a:ext uri="{FF2B5EF4-FFF2-40B4-BE49-F238E27FC236}">
                <a16:creationId xmlns:a16="http://schemas.microsoft.com/office/drawing/2014/main" id="{6263597C-E669-4658-A1ED-C8B70643FCC3}"/>
              </a:ext>
            </a:extLst>
          </p:cNvPr>
          <p:cNvPicPr>
            <a:picLocks noChangeAspect="1"/>
          </p:cNvPicPr>
          <p:nvPr/>
        </p:nvPicPr>
        <p:blipFill>
          <a:blip r:embed="rId2"/>
          <a:srcRect/>
          <a:stretch>
            <a:fillRect/>
          </a:stretch>
        </p:blipFill>
        <p:spPr>
          <a:xfrm>
            <a:off x="0" y="0"/>
            <a:ext cx="3429000" cy="9905999"/>
          </a:xfrm>
          <a:prstGeom prst="rect">
            <a:avLst/>
          </a:prstGeom>
        </p:spPr>
      </p:pic>
      <p:sp>
        <p:nvSpPr>
          <p:cNvPr id="12" name="Rectangle 11">
            <a:extLst>
              <a:ext uri="{FF2B5EF4-FFF2-40B4-BE49-F238E27FC236}">
                <a16:creationId xmlns:a16="http://schemas.microsoft.com/office/drawing/2014/main" id="{EC61BD21-5ACB-4102-A398-06CEAD8A127E}"/>
              </a:ext>
            </a:extLst>
          </p:cNvPr>
          <p:cNvSpPr/>
          <p:nvPr/>
        </p:nvSpPr>
        <p:spPr>
          <a:xfrm>
            <a:off x="746394" y="1565815"/>
            <a:ext cx="5486400" cy="74636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ECF02F99-8090-4816-AD2D-C7AB059D3812}"/>
              </a:ext>
            </a:extLst>
          </p:cNvPr>
          <p:cNvSpPr/>
          <p:nvPr/>
        </p:nvSpPr>
        <p:spPr>
          <a:xfrm>
            <a:off x="3220699" y="4970998"/>
            <a:ext cx="242374" cy="369332"/>
          </a:xfrm>
          <a:prstGeom prst="rect">
            <a:avLst/>
          </a:prstGeom>
        </p:spPr>
        <p:txBody>
          <a:bodyPr wrap="none">
            <a:spAutoFit/>
          </a:bodyPr>
          <a:lstStyle/>
          <a:p>
            <a:r>
              <a:rPr lang="fr-FR" dirty="0">
                <a:solidFill>
                  <a:srgbClr val="000000"/>
                </a:solidFill>
                <a:latin typeface="Times New Roman" panose="02020603050405020304" pitchFamily="18" charset="0"/>
              </a:rPr>
              <a:t> </a:t>
            </a:r>
            <a:endParaRPr lang="fr-FR" dirty="0"/>
          </a:p>
        </p:txBody>
      </p:sp>
      <p:sp>
        <p:nvSpPr>
          <p:cNvPr id="10" name="Rectangle 9">
            <a:extLst>
              <a:ext uri="{FF2B5EF4-FFF2-40B4-BE49-F238E27FC236}">
                <a16:creationId xmlns:a16="http://schemas.microsoft.com/office/drawing/2014/main" id="{EDE420DC-3B5F-4D72-A0DB-12BE4AFAB92D}"/>
              </a:ext>
            </a:extLst>
          </p:cNvPr>
          <p:cNvSpPr/>
          <p:nvPr/>
        </p:nvSpPr>
        <p:spPr>
          <a:xfrm>
            <a:off x="3220699" y="4970998"/>
            <a:ext cx="242374" cy="369332"/>
          </a:xfrm>
          <a:prstGeom prst="rect">
            <a:avLst/>
          </a:prstGeom>
        </p:spPr>
        <p:txBody>
          <a:bodyPr wrap="none">
            <a:spAutoFit/>
          </a:bodyPr>
          <a:lstStyle/>
          <a:p>
            <a:r>
              <a:rPr lang="fr-FR" dirty="0">
                <a:solidFill>
                  <a:srgbClr val="000000"/>
                </a:solidFill>
                <a:latin typeface="Times New Roman" panose="02020603050405020304" pitchFamily="18" charset="0"/>
              </a:rPr>
              <a:t> </a:t>
            </a:r>
            <a:endParaRPr lang="fr-FR" dirty="0"/>
          </a:p>
        </p:txBody>
      </p:sp>
      <p:sp>
        <p:nvSpPr>
          <p:cNvPr id="11" name="Rectangle 10">
            <a:extLst>
              <a:ext uri="{FF2B5EF4-FFF2-40B4-BE49-F238E27FC236}">
                <a16:creationId xmlns:a16="http://schemas.microsoft.com/office/drawing/2014/main" id="{41B9AFBE-9660-4666-B31E-62FB78CD2A37}"/>
              </a:ext>
            </a:extLst>
          </p:cNvPr>
          <p:cNvSpPr/>
          <p:nvPr/>
        </p:nvSpPr>
        <p:spPr>
          <a:xfrm>
            <a:off x="3718298" y="90420"/>
            <a:ext cx="2707685" cy="1332736"/>
          </a:xfrm>
          <a:prstGeom prst="rect">
            <a:avLst/>
          </a:prstGeom>
          <a:pattFill prst="pct20">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a:solidFill>
                  <a:schemeClr val="tx2"/>
                </a:solidFill>
              </a:rPr>
              <a:t>LOGO CABINET</a:t>
            </a:r>
          </a:p>
        </p:txBody>
      </p:sp>
      <p:pic>
        <p:nvPicPr>
          <p:cNvPr id="17" name="Image 16">
            <a:extLst>
              <a:ext uri="{FF2B5EF4-FFF2-40B4-BE49-F238E27FC236}">
                <a16:creationId xmlns:a16="http://schemas.microsoft.com/office/drawing/2014/main" id="{A679779D-EC26-46A6-8DFA-EDD66898A481}"/>
              </a:ext>
            </a:extLst>
          </p:cNvPr>
          <p:cNvPicPr>
            <a:picLocks noChangeAspect="1"/>
          </p:cNvPicPr>
          <p:nvPr/>
        </p:nvPicPr>
        <p:blipFill rotWithShape="1">
          <a:blip r:embed="rId3">
            <a:extLst>
              <a:ext uri="{28A0092B-C50C-407E-A947-70E740481C1C}">
                <a14:useLocalDpi xmlns:a14="http://schemas.microsoft.com/office/drawing/2010/main" val="0"/>
              </a:ext>
            </a:extLst>
          </a:blip>
          <a:srcRect t="11573"/>
          <a:stretch/>
        </p:blipFill>
        <p:spPr>
          <a:xfrm>
            <a:off x="2087267" y="5878687"/>
            <a:ext cx="4770733" cy="3171035"/>
          </a:xfrm>
          <a:prstGeom prst="rect">
            <a:avLst/>
          </a:prstGeom>
        </p:spPr>
      </p:pic>
      <p:grpSp>
        <p:nvGrpSpPr>
          <p:cNvPr id="32" name="Groupe 31">
            <a:extLst>
              <a:ext uri="{FF2B5EF4-FFF2-40B4-BE49-F238E27FC236}">
                <a16:creationId xmlns:a16="http://schemas.microsoft.com/office/drawing/2014/main" id="{9421173C-DDD4-4186-B001-61087C0640A1}"/>
              </a:ext>
            </a:extLst>
          </p:cNvPr>
          <p:cNvGrpSpPr/>
          <p:nvPr/>
        </p:nvGrpSpPr>
        <p:grpSpPr>
          <a:xfrm>
            <a:off x="957371" y="3533228"/>
            <a:ext cx="5642177" cy="1200329"/>
            <a:chOff x="988122" y="3212839"/>
            <a:chExt cx="5642177" cy="1200329"/>
          </a:xfrm>
        </p:grpSpPr>
        <p:sp>
          <p:nvSpPr>
            <p:cNvPr id="31" name="Rectangle 30">
              <a:extLst>
                <a:ext uri="{FF2B5EF4-FFF2-40B4-BE49-F238E27FC236}">
                  <a16:creationId xmlns:a16="http://schemas.microsoft.com/office/drawing/2014/main" id="{3DDFEB05-3F4C-48D7-ACC7-1DF42C0F4256}"/>
                </a:ext>
              </a:extLst>
            </p:cNvPr>
            <p:cNvSpPr/>
            <p:nvPr/>
          </p:nvSpPr>
          <p:spPr>
            <a:xfrm>
              <a:off x="2315689" y="3212839"/>
              <a:ext cx="4314610" cy="1200329"/>
            </a:xfrm>
            <a:prstGeom prst="rect">
              <a:avLst/>
            </a:prstGeom>
          </p:spPr>
          <p:txBody>
            <a:bodyPr wrap="square">
              <a:spAutoFit/>
            </a:bodyPr>
            <a:lstStyle/>
            <a:p>
              <a:r>
                <a:rPr lang="fr-FR" sz="1200" dirty="0">
                  <a:solidFill>
                    <a:srgbClr val="000000"/>
                  </a:solidFill>
                  <a:latin typeface="Source Sans Pro" panose="020B0503030403020204" pitchFamily="34" charset="0"/>
                </a:rPr>
                <a:t>Avec toutes les données RH centralisées sur une seule plateforme et des échanges digitalisés, vous gagnez du temps ! Gestion des absences, rappels automatiques, entretiens, formations et un  tableau de bord personnalisable vous donnent toutes les clés pour passer moins de temps sur le formalisme et donner plus de place à l’humain. </a:t>
              </a:r>
              <a:endParaRPr lang="fr-FR" sz="1200" dirty="0"/>
            </a:p>
          </p:txBody>
        </p:sp>
        <p:pic>
          <p:nvPicPr>
            <p:cNvPr id="33" name="Image 32">
              <a:extLst>
                <a:ext uri="{FF2B5EF4-FFF2-40B4-BE49-F238E27FC236}">
                  <a16:creationId xmlns:a16="http://schemas.microsoft.com/office/drawing/2014/main" id="{6AF41ACF-B93F-4797-A533-5C1A4C64BA41}"/>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18214" y="3272319"/>
              <a:ext cx="583812" cy="723739"/>
            </a:xfrm>
            <a:prstGeom prst="rect">
              <a:avLst/>
            </a:prstGeom>
          </p:spPr>
        </p:pic>
        <p:sp>
          <p:nvSpPr>
            <p:cNvPr id="36" name="Rectangle 35">
              <a:extLst>
                <a:ext uri="{FF2B5EF4-FFF2-40B4-BE49-F238E27FC236}">
                  <a16:creationId xmlns:a16="http://schemas.microsoft.com/office/drawing/2014/main" id="{D9AD6127-3EA1-4074-A8C5-0085C6A041F1}"/>
                </a:ext>
              </a:extLst>
            </p:cNvPr>
            <p:cNvSpPr/>
            <p:nvPr/>
          </p:nvSpPr>
          <p:spPr>
            <a:xfrm>
              <a:off x="988122" y="3845032"/>
              <a:ext cx="1476838" cy="400110"/>
            </a:xfrm>
            <a:prstGeom prst="rect">
              <a:avLst/>
            </a:prstGeom>
          </p:spPr>
          <p:txBody>
            <a:bodyPr wrap="square">
              <a:spAutoFit/>
            </a:bodyPr>
            <a:lstStyle/>
            <a:p>
              <a:r>
                <a:rPr lang="fr-FR" sz="1000" b="1" dirty="0">
                  <a:solidFill>
                    <a:srgbClr val="E06B1C"/>
                  </a:solidFill>
                  <a:latin typeface="Verdana" panose="020B0604030504040204" pitchFamily="34" charset="0"/>
                  <a:ea typeface="Verdana" panose="020B0604030504040204" pitchFamily="34" charset="0"/>
                </a:rPr>
                <a:t>C’est pratique pour vous</a:t>
              </a:r>
              <a:endParaRPr lang="fr-FR" sz="1000" dirty="0">
                <a:latin typeface="Verdana" panose="020B0604030504040204" pitchFamily="34" charset="0"/>
                <a:ea typeface="Verdana" panose="020B0604030504040204" pitchFamily="34" charset="0"/>
              </a:endParaRPr>
            </a:p>
          </p:txBody>
        </p:sp>
      </p:grpSp>
      <p:grpSp>
        <p:nvGrpSpPr>
          <p:cNvPr id="40" name="Groupe 39">
            <a:extLst>
              <a:ext uri="{FF2B5EF4-FFF2-40B4-BE49-F238E27FC236}">
                <a16:creationId xmlns:a16="http://schemas.microsoft.com/office/drawing/2014/main" id="{E0A3264E-76AA-49F4-992F-95EA1752B856}"/>
              </a:ext>
            </a:extLst>
          </p:cNvPr>
          <p:cNvGrpSpPr/>
          <p:nvPr/>
        </p:nvGrpSpPr>
        <p:grpSpPr>
          <a:xfrm>
            <a:off x="906473" y="4765864"/>
            <a:ext cx="5723465" cy="1200329"/>
            <a:chOff x="840220" y="4751360"/>
            <a:chExt cx="5723465" cy="1200329"/>
          </a:xfrm>
        </p:grpSpPr>
        <p:pic>
          <p:nvPicPr>
            <p:cNvPr id="34" name="Image 33">
              <a:extLst>
                <a:ext uri="{FF2B5EF4-FFF2-40B4-BE49-F238E27FC236}">
                  <a16:creationId xmlns:a16="http://schemas.microsoft.com/office/drawing/2014/main" id="{512315FD-0448-4228-B39A-EA514DD5DA76}"/>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6403"/>
            <a:stretch/>
          </p:blipFill>
          <p:spPr>
            <a:xfrm>
              <a:off x="891118" y="4794763"/>
              <a:ext cx="839853" cy="596888"/>
            </a:xfrm>
            <a:prstGeom prst="rect">
              <a:avLst/>
            </a:prstGeom>
          </p:spPr>
        </p:pic>
        <p:sp>
          <p:nvSpPr>
            <p:cNvPr id="35" name="Rectangle 34">
              <a:extLst>
                <a:ext uri="{FF2B5EF4-FFF2-40B4-BE49-F238E27FC236}">
                  <a16:creationId xmlns:a16="http://schemas.microsoft.com/office/drawing/2014/main" id="{84E58BA5-C523-4926-87F5-4F909AF9A8F9}"/>
                </a:ext>
              </a:extLst>
            </p:cNvPr>
            <p:cNvSpPr/>
            <p:nvPr/>
          </p:nvSpPr>
          <p:spPr>
            <a:xfrm>
              <a:off x="840220" y="5464073"/>
              <a:ext cx="1476838" cy="400110"/>
            </a:xfrm>
            <a:prstGeom prst="rect">
              <a:avLst/>
            </a:prstGeom>
          </p:spPr>
          <p:txBody>
            <a:bodyPr wrap="square">
              <a:spAutoFit/>
            </a:bodyPr>
            <a:lstStyle/>
            <a:p>
              <a:r>
                <a:rPr lang="fr-FR" sz="1000" b="1" dirty="0">
                  <a:solidFill>
                    <a:srgbClr val="E06B1C"/>
                  </a:solidFill>
                  <a:latin typeface="Verdana" panose="020B0604030504040204" pitchFamily="34" charset="0"/>
                  <a:ea typeface="Verdana" panose="020B0604030504040204" pitchFamily="34" charset="0"/>
                </a:rPr>
                <a:t>C’est simple </a:t>
              </a:r>
            </a:p>
            <a:p>
              <a:r>
                <a:rPr lang="fr-FR" sz="1000" b="1" dirty="0">
                  <a:solidFill>
                    <a:srgbClr val="E06B1C"/>
                  </a:solidFill>
                  <a:latin typeface="Verdana" panose="020B0604030504040204" pitchFamily="34" charset="0"/>
                  <a:ea typeface="Verdana" panose="020B0604030504040204" pitchFamily="34" charset="0"/>
                </a:rPr>
                <a:t>pour vos salariés</a:t>
              </a:r>
              <a:endParaRPr lang="fr-FR" sz="1000" dirty="0">
                <a:latin typeface="Verdana" panose="020B0604030504040204" pitchFamily="34" charset="0"/>
                <a:ea typeface="Verdana" panose="020B0604030504040204" pitchFamily="34" charset="0"/>
              </a:endParaRPr>
            </a:p>
          </p:txBody>
        </p:sp>
        <p:sp>
          <p:nvSpPr>
            <p:cNvPr id="37" name="Rectangle 36">
              <a:extLst>
                <a:ext uri="{FF2B5EF4-FFF2-40B4-BE49-F238E27FC236}">
                  <a16:creationId xmlns:a16="http://schemas.microsoft.com/office/drawing/2014/main" id="{5759F2FE-0A73-4BCC-8924-E35A937CF9E6}"/>
                </a:ext>
              </a:extLst>
            </p:cNvPr>
            <p:cNvSpPr/>
            <p:nvPr/>
          </p:nvSpPr>
          <p:spPr>
            <a:xfrm>
              <a:off x="2249075" y="4751360"/>
              <a:ext cx="4314610" cy="1200329"/>
            </a:xfrm>
            <a:prstGeom prst="rect">
              <a:avLst/>
            </a:prstGeom>
          </p:spPr>
          <p:txBody>
            <a:bodyPr wrap="square">
              <a:spAutoFit/>
            </a:bodyPr>
            <a:lstStyle/>
            <a:p>
              <a:r>
                <a:rPr lang="fr-FR" sz="1200" dirty="0">
                  <a:solidFill>
                    <a:srgbClr val="000000"/>
                  </a:solidFill>
                  <a:latin typeface="Source Sans Pro" panose="020B0503030403020204" pitchFamily="34" charset="0"/>
                </a:rPr>
                <a:t>Le salarié a aussi son accès à la plateforme : demande de congés et déclarations d’absences digitalisées,</a:t>
              </a:r>
            </a:p>
            <a:p>
              <a:r>
                <a:rPr lang="fr-FR" sz="1200" dirty="0">
                  <a:solidFill>
                    <a:srgbClr val="000000"/>
                  </a:solidFill>
                  <a:latin typeface="Source Sans Pro" panose="020B0503030403020204" pitchFamily="34" charset="0"/>
                </a:rPr>
                <a:t>calcul automatique du solde des congés, suivi de la formation et des entretiens annuels, planning partagé et</a:t>
              </a:r>
            </a:p>
            <a:p>
              <a:r>
                <a:rPr lang="fr-FR" sz="1200" dirty="0">
                  <a:solidFill>
                    <a:srgbClr val="000000"/>
                  </a:solidFill>
                  <a:latin typeface="Source Sans Pro" panose="020B0503030403020204" pitchFamily="34" charset="0"/>
                </a:rPr>
                <a:t>synchronisé. Une expérience salarié vécue dans les grands groupes, à portée des TPE !</a:t>
              </a:r>
              <a:endParaRPr lang="fr-FR" sz="1200" dirty="0"/>
            </a:p>
          </p:txBody>
        </p:sp>
      </p:grpSp>
      <p:sp>
        <p:nvSpPr>
          <p:cNvPr id="39" name="Rectangle 38">
            <a:extLst>
              <a:ext uri="{FF2B5EF4-FFF2-40B4-BE49-F238E27FC236}">
                <a16:creationId xmlns:a16="http://schemas.microsoft.com/office/drawing/2014/main" id="{A2A4E76A-CE6C-4493-9E74-3920B844694A}"/>
              </a:ext>
            </a:extLst>
          </p:cNvPr>
          <p:cNvSpPr/>
          <p:nvPr/>
        </p:nvSpPr>
        <p:spPr>
          <a:xfrm>
            <a:off x="3130635" y="9176524"/>
            <a:ext cx="3393511" cy="625435"/>
          </a:xfrm>
          <a:prstGeom prst="rect">
            <a:avLst/>
          </a:prstGeom>
          <a:solidFill>
            <a:srgbClr val="0030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a:extLst>
              <a:ext uri="{FF2B5EF4-FFF2-40B4-BE49-F238E27FC236}">
                <a16:creationId xmlns:a16="http://schemas.microsoft.com/office/drawing/2014/main" id="{12906272-5F60-4EB5-BB43-757E3B47B338}"/>
              </a:ext>
            </a:extLst>
          </p:cNvPr>
          <p:cNvSpPr/>
          <p:nvPr/>
        </p:nvSpPr>
        <p:spPr>
          <a:xfrm>
            <a:off x="3550187" y="9276419"/>
            <a:ext cx="2804893" cy="400110"/>
          </a:xfrm>
          <a:prstGeom prst="rect">
            <a:avLst/>
          </a:prstGeom>
        </p:spPr>
        <p:txBody>
          <a:bodyPr wrap="square">
            <a:spAutoFit/>
          </a:bodyPr>
          <a:lstStyle/>
          <a:p>
            <a:pPr algn="ctr"/>
            <a:r>
              <a:rPr lang="fr-FR" sz="2000" b="1" dirty="0">
                <a:solidFill>
                  <a:schemeClr val="bg1"/>
                </a:solidFill>
                <a:latin typeface="Verdana" panose="020B0604030504040204" pitchFamily="34" charset="0"/>
                <a:ea typeface="Verdana" panose="020B0604030504040204" pitchFamily="34" charset="0"/>
              </a:rPr>
              <a:t>Contactez-nous</a:t>
            </a:r>
          </a:p>
        </p:txBody>
      </p:sp>
      <p:sp>
        <p:nvSpPr>
          <p:cNvPr id="45" name="Rectangle 44">
            <a:extLst>
              <a:ext uri="{FF2B5EF4-FFF2-40B4-BE49-F238E27FC236}">
                <a16:creationId xmlns:a16="http://schemas.microsoft.com/office/drawing/2014/main" id="{47E6C73C-A6B9-4067-AE0C-037E644BDD47}"/>
              </a:ext>
            </a:extLst>
          </p:cNvPr>
          <p:cNvSpPr/>
          <p:nvPr/>
        </p:nvSpPr>
        <p:spPr>
          <a:xfrm>
            <a:off x="826417" y="1752991"/>
            <a:ext cx="5722699" cy="707886"/>
          </a:xfrm>
          <a:prstGeom prst="rect">
            <a:avLst/>
          </a:prstGeom>
        </p:spPr>
        <p:txBody>
          <a:bodyPr wrap="square">
            <a:spAutoFit/>
          </a:bodyPr>
          <a:lstStyle/>
          <a:p>
            <a:pPr algn="ctr"/>
            <a:r>
              <a:rPr lang="fr-FR" sz="2000" b="1" dirty="0">
                <a:solidFill>
                  <a:srgbClr val="E4803C"/>
                </a:solidFill>
                <a:latin typeface="Verdana" panose="020B0604030504040204" pitchFamily="34" charset="0"/>
                <a:ea typeface="Verdana" panose="020B0604030504040204" pitchFamily="34" charset="0"/>
              </a:rPr>
              <a:t>SIMPLIFIEZ LA </a:t>
            </a:r>
          </a:p>
          <a:p>
            <a:pPr algn="ctr"/>
            <a:r>
              <a:rPr lang="fr-FR" sz="2000" b="1" dirty="0">
                <a:solidFill>
                  <a:srgbClr val="E4803C"/>
                </a:solidFill>
                <a:latin typeface="Verdana" panose="020B0604030504040204" pitchFamily="34" charset="0"/>
                <a:ea typeface="Verdana" panose="020B0604030504040204" pitchFamily="34" charset="0"/>
              </a:rPr>
              <a:t>GESTION RH DE VOTRE ENTREPRISE !</a:t>
            </a:r>
          </a:p>
        </p:txBody>
      </p:sp>
      <p:sp>
        <p:nvSpPr>
          <p:cNvPr id="46" name="Rectangle 45">
            <a:extLst>
              <a:ext uri="{FF2B5EF4-FFF2-40B4-BE49-F238E27FC236}">
                <a16:creationId xmlns:a16="http://schemas.microsoft.com/office/drawing/2014/main" id="{CD02DD8F-B44E-47C7-8B4F-0AEFDCD9234E}"/>
              </a:ext>
            </a:extLst>
          </p:cNvPr>
          <p:cNvSpPr/>
          <p:nvPr/>
        </p:nvSpPr>
        <p:spPr>
          <a:xfrm>
            <a:off x="1244989" y="2583897"/>
            <a:ext cx="5180993" cy="738664"/>
          </a:xfrm>
          <a:prstGeom prst="rect">
            <a:avLst/>
          </a:prstGeom>
        </p:spPr>
        <p:txBody>
          <a:bodyPr wrap="square">
            <a:spAutoFit/>
          </a:bodyPr>
          <a:lstStyle/>
          <a:p>
            <a:r>
              <a:rPr lang="fr-FR" sz="1400" dirty="0"/>
              <a:t>Et si on réinventait le pilotage des ressources humains ? Avez-vous pensé à digitaliser les échanges avec vos salariés ? </a:t>
            </a:r>
          </a:p>
          <a:p>
            <a:r>
              <a:rPr lang="fr-FR" sz="1400" dirty="0"/>
              <a:t>Nous pouvons vous accompagner !  </a:t>
            </a:r>
          </a:p>
        </p:txBody>
      </p:sp>
      <p:sp>
        <p:nvSpPr>
          <p:cNvPr id="3" name="Rectangle 2">
            <a:extLst>
              <a:ext uri="{FF2B5EF4-FFF2-40B4-BE49-F238E27FC236}">
                <a16:creationId xmlns:a16="http://schemas.microsoft.com/office/drawing/2014/main" id="{0D3A6414-7082-4943-82B9-321B88607267}"/>
              </a:ext>
            </a:extLst>
          </p:cNvPr>
          <p:cNvSpPr/>
          <p:nvPr/>
        </p:nvSpPr>
        <p:spPr>
          <a:xfrm>
            <a:off x="3491762" y="6455276"/>
            <a:ext cx="1806801" cy="400110"/>
          </a:xfrm>
          <a:prstGeom prst="rect">
            <a:avLst/>
          </a:prstGeom>
        </p:spPr>
        <p:txBody>
          <a:bodyPr wrap="square">
            <a:spAutoFit/>
          </a:bodyPr>
          <a:lstStyle/>
          <a:p>
            <a:r>
              <a:rPr lang="fr-FR" sz="1000" b="1" dirty="0">
                <a:solidFill>
                  <a:srgbClr val="E4803C"/>
                </a:solidFill>
                <a:latin typeface="Verdana" panose="020B0604030504040204" pitchFamily="34" charset="0"/>
                <a:ea typeface="Verdana" panose="020B0604030504040204" pitchFamily="34" charset="0"/>
              </a:rPr>
              <a:t>DONNEZ PLUS DE PLACE À L'HUMAIN !</a:t>
            </a:r>
          </a:p>
        </p:txBody>
      </p:sp>
      <p:sp>
        <p:nvSpPr>
          <p:cNvPr id="4" name="Rectangle 3">
            <a:extLst>
              <a:ext uri="{FF2B5EF4-FFF2-40B4-BE49-F238E27FC236}">
                <a16:creationId xmlns:a16="http://schemas.microsoft.com/office/drawing/2014/main" id="{A87A8891-1472-4514-8927-61C5D798F897}"/>
              </a:ext>
            </a:extLst>
          </p:cNvPr>
          <p:cNvSpPr/>
          <p:nvPr/>
        </p:nvSpPr>
        <p:spPr>
          <a:xfrm>
            <a:off x="3459296" y="6959426"/>
            <a:ext cx="2026673" cy="1569660"/>
          </a:xfrm>
          <a:prstGeom prst="rect">
            <a:avLst/>
          </a:prstGeom>
        </p:spPr>
        <p:txBody>
          <a:bodyPr wrap="square">
            <a:spAutoFit/>
          </a:bodyPr>
          <a:lstStyle/>
          <a:p>
            <a:pPr marL="171450" indent="-171450">
              <a:buFont typeface="Wingdings" panose="05000000000000000000" pitchFamily="2" charset="2"/>
              <a:buChar char="§"/>
            </a:pPr>
            <a:r>
              <a:rPr lang="fr-FR" sz="1200" b="1" spc="98" dirty="0">
                <a:latin typeface="+mj-lt"/>
              </a:rPr>
              <a:t>Centralisez toutes vos données RH</a:t>
            </a:r>
          </a:p>
          <a:p>
            <a:pPr marL="171450" indent="-171450">
              <a:buFont typeface="Wingdings" panose="05000000000000000000" pitchFamily="2" charset="2"/>
              <a:buChar char="§"/>
            </a:pPr>
            <a:endParaRPr lang="fr-FR" sz="1200" b="1" spc="98" dirty="0">
              <a:latin typeface="+mj-lt"/>
            </a:endParaRPr>
          </a:p>
          <a:p>
            <a:pPr marL="171450" indent="-171450">
              <a:buFont typeface="Wingdings" panose="05000000000000000000" pitchFamily="2" charset="2"/>
              <a:buChar char="§"/>
            </a:pPr>
            <a:r>
              <a:rPr lang="fr-FR" sz="1200" b="1" spc="98" dirty="0">
                <a:latin typeface="+mj-lt"/>
              </a:rPr>
              <a:t>Gagnez du temps administratif</a:t>
            </a:r>
          </a:p>
          <a:p>
            <a:pPr marL="171450" indent="-171450">
              <a:buFont typeface="Wingdings" panose="05000000000000000000" pitchFamily="2" charset="2"/>
              <a:buChar char="§"/>
            </a:pPr>
            <a:endParaRPr lang="fr-FR" sz="1200" b="1" spc="98" dirty="0">
              <a:latin typeface="+mj-lt"/>
            </a:endParaRPr>
          </a:p>
          <a:p>
            <a:pPr marL="171450" indent="-171450">
              <a:buFont typeface="Wingdings" panose="05000000000000000000" pitchFamily="2" charset="2"/>
              <a:buChar char="§"/>
            </a:pPr>
            <a:r>
              <a:rPr lang="fr-FR" sz="1200" b="1" spc="98" dirty="0">
                <a:latin typeface="+mj-lt"/>
              </a:rPr>
              <a:t>Connectez vous salariés</a:t>
            </a:r>
          </a:p>
        </p:txBody>
      </p:sp>
    </p:spTree>
    <p:extLst>
      <p:ext uri="{BB962C8B-B14F-4D97-AF65-F5344CB8AC3E}">
        <p14:creationId xmlns:p14="http://schemas.microsoft.com/office/powerpoint/2010/main" val="2693133597"/>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357F4B6F5DD31439844F118FD54CE6D" ma:contentTypeVersion="12" ma:contentTypeDescription="Crée un document." ma:contentTypeScope="" ma:versionID="a8f49c6ba4a06e944f50d49f167cb25f">
  <xsd:schema xmlns:xsd="http://www.w3.org/2001/XMLSchema" xmlns:xs="http://www.w3.org/2001/XMLSchema" xmlns:p="http://schemas.microsoft.com/office/2006/metadata/properties" xmlns:ns3="89c3cdca-0ebc-4700-9037-a09e68199dd4" xmlns:ns4="046e99a6-bf1a-4e7b-bbd3-c11af69a381a" targetNamespace="http://schemas.microsoft.com/office/2006/metadata/properties" ma:root="true" ma:fieldsID="481e81eefb86657e4587042e6fd73b39" ns3:_="" ns4:_="">
    <xsd:import namespace="89c3cdca-0ebc-4700-9037-a09e68199dd4"/>
    <xsd:import namespace="046e99a6-bf1a-4e7b-bbd3-c11af69a381a"/>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c3cdca-0ebc-4700-9037-a09e68199d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46e99a6-bf1a-4e7b-bbd3-c11af69a381a"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element name="SharingHintHash" ma:index="12" nillable="true" ma:displayName="Partage du hachage d’indicateu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65D269F-8E21-480B-B71F-AE1621BC86E0}">
  <ds:schemaRefs>
    <ds:schemaRef ds:uri="http://purl.org/dc/dcmitype/"/>
    <ds:schemaRef ds:uri="http://purl.org/dc/elements/1.1/"/>
    <ds:schemaRef ds:uri="http://schemas.microsoft.com/office/2006/documentManagement/types"/>
    <ds:schemaRef ds:uri="http://schemas.microsoft.com/office/2006/metadata/properties"/>
    <ds:schemaRef ds:uri="http://schemas.openxmlformats.org/package/2006/metadata/core-properties"/>
    <ds:schemaRef ds:uri="http://purl.org/dc/terms/"/>
    <ds:schemaRef ds:uri="89c3cdca-0ebc-4700-9037-a09e68199dd4"/>
    <ds:schemaRef ds:uri="http://schemas.microsoft.com/office/infopath/2007/PartnerControls"/>
    <ds:schemaRef ds:uri="046e99a6-bf1a-4e7b-bbd3-c11af69a381a"/>
    <ds:schemaRef ds:uri="http://www.w3.org/XML/1998/namespace"/>
  </ds:schemaRefs>
</ds:datastoreItem>
</file>

<file path=customXml/itemProps2.xml><?xml version="1.0" encoding="utf-8"?>
<ds:datastoreItem xmlns:ds="http://schemas.openxmlformats.org/officeDocument/2006/customXml" ds:itemID="{C2C01869-F8C5-4D63-891E-BB45DDE00CD3}">
  <ds:schemaRefs>
    <ds:schemaRef ds:uri="http://schemas.microsoft.com/sharepoint/v3/contenttype/forms"/>
  </ds:schemaRefs>
</ds:datastoreItem>
</file>

<file path=customXml/itemProps3.xml><?xml version="1.0" encoding="utf-8"?>
<ds:datastoreItem xmlns:ds="http://schemas.openxmlformats.org/officeDocument/2006/customXml" ds:itemID="{B76F7C02-B64B-4480-893E-0A55834BA9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c3cdca-0ebc-4700-9037-a09e68199dd4"/>
    <ds:schemaRef ds:uri="046e99a6-bf1a-4e7b-bbd3-c11af69a381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81</TotalTime>
  <Words>174</Words>
  <Application>Microsoft Office PowerPoint</Application>
  <PresentationFormat>Format A4 (210 x 297 mm)</PresentationFormat>
  <Paragraphs>21</Paragraphs>
  <Slides>1</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vt:i4>
      </vt:variant>
    </vt:vector>
  </HeadingPairs>
  <TitlesOfParts>
    <vt:vector size="9" baseType="lpstr">
      <vt:lpstr>Arial</vt:lpstr>
      <vt:lpstr>Calibri</vt:lpstr>
      <vt:lpstr>Calibri Light</vt:lpstr>
      <vt:lpstr>Source Sans Pro</vt:lpstr>
      <vt:lpstr>Times New Roman</vt:lpstr>
      <vt:lpstr>Verdana</vt:lpstr>
      <vt:lpstr>Wingdings</vt:lpstr>
      <vt:lpstr>Thème Office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Vanessa VALETTE</dc:creator>
  <cp:lastModifiedBy>Vanessa VALETTE</cp:lastModifiedBy>
  <cp:revision>9</cp:revision>
  <dcterms:created xsi:type="dcterms:W3CDTF">2020-02-18T08:00:51Z</dcterms:created>
  <dcterms:modified xsi:type="dcterms:W3CDTF">2020-12-22T14:56:21Z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0x0101002357F4B6F5DD31439844F118FD54CE6D</vt:lpwstr>
  </property>
</Properties>
</file>