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4"/>
  </p:notesMasterIdLst>
  <p:sldIdLst>
    <p:sldId id="256" r:id="rId5"/>
    <p:sldId id="261" r:id="rId6"/>
    <p:sldId id="1392" r:id="rId7"/>
    <p:sldId id="262" r:id="rId8"/>
    <p:sldId id="1391" r:id="rId9"/>
    <p:sldId id="257" r:id="rId10"/>
    <p:sldId id="259" r:id="rId11"/>
    <p:sldId id="1393" r:id="rId12"/>
    <p:sldId id="1390" r:id="rId13"/>
  </p:sldIdLst>
  <p:sldSz cx="18288000" cy="10287000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Century Gothic" panose="020B0502020202020204" pitchFamily="34" charset="0"/>
      <p:regular r:id="rId19"/>
      <p:bold r:id="rId20"/>
      <p:italic r:id="rId21"/>
      <p:boldItalic r:id="rId22"/>
    </p:embeddedFont>
    <p:embeddedFont>
      <p:font typeface="Now" panose="020B0604020202020204" charset="0"/>
      <p:regular r:id="rId23"/>
    </p:embeddedFont>
    <p:embeddedFont>
      <p:font typeface="Now Bold" panose="020B0604020202020204" charset="0"/>
      <p:regular r:id="rId24"/>
    </p:embeddedFont>
    <p:embeddedFont>
      <p:font typeface="Now Bold Bold" panose="020B0604020202020204" charset="0"/>
      <p:regular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7F3"/>
    <a:srgbClr val="474DC9"/>
    <a:srgbClr val="FB816E"/>
    <a:srgbClr val="FA1397"/>
    <a:srgbClr val="F804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E21CBCC-2B1E-4F05-B28C-FA5598788B44}" v="251" dt="2020-11-27T08:19:37.591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6517" autoAdjust="0"/>
  </p:normalViewPr>
  <p:slideViewPr>
    <p:cSldViewPr>
      <p:cViewPr varScale="1">
        <p:scale>
          <a:sx n="55" d="100"/>
          <a:sy n="55" d="100"/>
        </p:scale>
        <p:origin x="34" y="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637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4.fntdata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font" Target="fonts/font7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3.fntdata"/><Relationship Id="rId25" Type="http://schemas.openxmlformats.org/officeDocument/2006/relationships/font" Target="fonts/font11.fntdata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10.fntdata"/><Relationship Id="rId5" Type="http://schemas.openxmlformats.org/officeDocument/2006/relationships/slide" Target="slides/slide1.xml"/><Relationship Id="rId15" Type="http://schemas.openxmlformats.org/officeDocument/2006/relationships/font" Target="fonts/font1.fntdata"/><Relationship Id="rId23" Type="http://schemas.openxmlformats.org/officeDocument/2006/relationships/font" Target="fonts/font9.fntdata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5.fntdata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Relationship Id="rId22" Type="http://schemas.openxmlformats.org/officeDocument/2006/relationships/font" Target="fonts/font8.fntdata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nessa VALETTE" userId="3828d013-c74f-4d92-becf-683ec90521cf" providerId="ADAL" clId="{16CAF8D4-965C-45E5-8AA1-DDC6D367FDFC}"/>
    <pc:docChg chg="undo custSel addSld delSld modSld sldOrd">
      <pc:chgData name="Vanessa VALETTE" userId="3828d013-c74f-4d92-becf-683ec90521cf" providerId="ADAL" clId="{16CAF8D4-965C-45E5-8AA1-DDC6D367FDFC}" dt="2020-11-20T15:34:02.841" v="2059"/>
      <pc:docMkLst>
        <pc:docMk/>
      </pc:docMkLst>
      <pc:sldChg chg="addSp delSp modSp modAnim">
        <pc:chgData name="Vanessa VALETTE" userId="3828d013-c74f-4d92-becf-683ec90521cf" providerId="ADAL" clId="{16CAF8D4-965C-45E5-8AA1-DDC6D367FDFC}" dt="2020-11-20T14:39:40.583" v="1587" actId="1076"/>
        <pc:sldMkLst>
          <pc:docMk/>
          <pc:sldMk cId="0" sldId="259"/>
        </pc:sldMkLst>
        <pc:grpChg chg="add del">
          <ac:chgData name="Vanessa VALETTE" userId="3828d013-c74f-4d92-becf-683ec90521cf" providerId="ADAL" clId="{16CAF8D4-965C-45E5-8AA1-DDC6D367FDFC}" dt="2020-11-20T14:32:42.395" v="1517" actId="478"/>
          <ac:grpSpMkLst>
            <pc:docMk/>
            <pc:sldMk cId="0" sldId="259"/>
            <ac:grpSpMk id="9" creationId="{00000000-0000-0000-0000-000000000000}"/>
          </ac:grpSpMkLst>
        </pc:grpChg>
        <pc:grpChg chg="del">
          <ac:chgData name="Vanessa VALETTE" userId="3828d013-c74f-4d92-becf-683ec90521cf" providerId="ADAL" clId="{16CAF8D4-965C-45E5-8AA1-DDC6D367FDFC}" dt="2020-11-20T14:33:49.113" v="1528" actId="478"/>
          <ac:grpSpMkLst>
            <pc:docMk/>
            <pc:sldMk cId="0" sldId="259"/>
            <ac:grpSpMk id="11" creationId="{00000000-0000-0000-0000-000000000000}"/>
          </ac:grpSpMkLst>
        </pc:grpChg>
        <pc:picChg chg="add del">
          <ac:chgData name="Vanessa VALETTE" userId="3828d013-c74f-4d92-becf-683ec90521cf" providerId="ADAL" clId="{16CAF8D4-965C-45E5-8AA1-DDC6D367FDFC}" dt="2020-11-20T14:32:04.691" v="1502"/>
          <ac:picMkLst>
            <pc:docMk/>
            <pc:sldMk cId="0" sldId="259"/>
            <ac:picMk id="36" creationId="{ACC5ED42-E859-4DF7-B8A6-0CF40628BDC9}"/>
          </ac:picMkLst>
        </pc:picChg>
        <pc:picChg chg="add del mod">
          <ac:chgData name="Vanessa VALETTE" userId="3828d013-c74f-4d92-becf-683ec90521cf" providerId="ADAL" clId="{16CAF8D4-965C-45E5-8AA1-DDC6D367FDFC}" dt="2020-11-20T14:32:40.100" v="1516"/>
          <ac:picMkLst>
            <pc:docMk/>
            <pc:sldMk cId="0" sldId="259"/>
            <ac:picMk id="37" creationId="{4378F618-608E-4407-8057-0656C8134ECD}"/>
          </ac:picMkLst>
        </pc:picChg>
        <pc:picChg chg="add del mod">
          <ac:chgData name="Vanessa VALETTE" userId="3828d013-c74f-4d92-becf-683ec90521cf" providerId="ADAL" clId="{16CAF8D4-965C-45E5-8AA1-DDC6D367FDFC}" dt="2020-11-20T14:39:40.583" v="1587" actId="1076"/>
          <ac:picMkLst>
            <pc:docMk/>
            <pc:sldMk cId="0" sldId="259"/>
            <ac:picMk id="38" creationId="{0B336610-441D-4181-9C1B-5F2672259339}"/>
          </ac:picMkLst>
        </pc:picChg>
        <pc:picChg chg="add del mod">
          <ac:chgData name="Vanessa VALETTE" userId="3828d013-c74f-4d92-becf-683ec90521cf" providerId="ADAL" clId="{16CAF8D4-965C-45E5-8AA1-DDC6D367FDFC}" dt="2020-11-20T14:34:07.498" v="1532" actId="478"/>
          <ac:picMkLst>
            <pc:docMk/>
            <pc:sldMk cId="0" sldId="259"/>
            <ac:picMk id="39" creationId="{5AA708DE-4891-454D-8F4F-C65EECD3C7A2}"/>
          </ac:picMkLst>
        </pc:picChg>
        <pc:picChg chg="add del mod">
          <ac:chgData name="Vanessa VALETTE" userId="3828d013-c74f-4d92-becf-683ec90521cf" providerId="ADAL" clId="{16CAF8D4-965C-45E5-8AA1-DDC6D367FDFC}" dt="2020-11-20T14:37:13.129" v="1556" actId="478"/>
          <ac:picMkLst>
            <pc:docMk/>
            <pc:sldMk cId="0" sldId="259"/>
            <ac:picMk id="40" creationId="{37DF4951-F459-40F4-AFA5-75EDD780735C}"/>
          </ac:picMkLst>
        </pc:picChg>
        <pc:picChg chg="add del mod">
          <ac:chgData name="Vanessa VALETTE" userId="3828d013-c74f-4d92-becf-683ec90521cf" providerId="ADAL" clId="{16CAF8D4-965C-45E5-8AA1-DDC6D367FDFC}" dt="2020-11-20T14:39:09.906" v="1576" actId="478"/>
          <ac:picMkLst>
            <pc:docMk/>
            <pc:sldMk cId="0" sldId="259"/>
            <ac:picMk id="41" creationId="{6CDC6201-8F4D-4E8D-A158-DE6C34C63F11}"/>
          </ac:picMkLst>
        </pc:picChg>
        <pc:picChg chg="add mod">
          <ac:chgData name="Vanessa VALETTE" userId="3828d013-c74f-4d92-becf-683ec90521cf" providerId="ADAL" clId="{16CAF8D4-965C-45E5-8AA1-DDC6D367FDFC}" dt="2020-11-20T14:39:32.523" v="1584" actId="1076"/>
          <ac:picMkLst>
            <pc:docMk/>
            <pc:sldMk cId="0" sldId="259"/>
            <ac:picMk id="42" creationId="{B64F04AA-7CE0-45A8-8DCD-83FAB987C6B7}"/>
          </ac:picMkLst>
        </pc:picChg>
      </pc:sldChg>
      <pc:sldChg chg="addSp delSp modSp">
        <pc:chgData name="Vanessa VALETTE" userId="3828d013-c74f-4d92-becf-683ec90521cf" providerId="ADAL" clId="{16CAF8D4-965C-45E5-8AA1-DDC6D367FDFC}" dt="2020-11-20T14:45:51.830" v="1624" actId="1076"/>
        <pc:sldMkLst>
          <pc:docMk/>
          <pc:sldMk cId="0" sldId="261"/>
        </pc:sldMkLst>
        <pc:grpChg chg="add del">
          <ac:chgData name="Vanessa VALETTE" userId="3828d013-c74f-4d92-becf-683ec90521cf" providerId="ADAL" clId="{16CAF8D4-965C-45E5-8AA1-DDC6D367FDFC}" dt="2020-11-20T14:45:35.116" v="1621" actId="478"/>
          <ac:grpSpMkLst>
            <pc:docMk/>
            <pc:sldMk cId="0" sldId="261"/>
            <ac:grpSpMk id="11" creationId="{00000000-0000-0000-0000-000000000000}"/>
          </ac:grpSpMkLst>
        </pc:grpChg>
        <pc:picChg chg="add del mod modCrop">
          <ac:chgData name="Vanessa VALETTE" userId="3828d013-c74f-4d92-becf-683ec90521cf" providerId="ADAL" clId="{16CAF8D4-965C-45E5-8AA1-DDC6D367FDFC}" dt="2020-11-20T14:44:16.305" v="1607" actId="478"/>
          <ac:picMkLst>
            <pc:docMk/>
            <pc:sldMk cId="0" sldId="261"/>
            <ac:picMk id="23" creationId="{8EC17F88-2E1C-4041-A438-B4E7E97019EE}"/>
          </ac:picMkLst>
        </pc:picChg>
        <pc:picChg chg="add mod modCrop">
          <ac:chgData name="Vanessa VALETTE" userId="3828d013-c74f-4d92-becf-683ec90521cf" providerId="ADAL" clId="{16CAF8D4-965C-45E5-8AA1-DDC6D367FDFC}" dt="2020-11-20T14:45:51.830" v="1624" actId="1076"/>
          <ac:picMkLst>
            <pc:docMk/>
            <pc:sldMk cId="0" sldId="261"/>
            <ac:picMk id="24" creationId="{5E8AD5B2-712B-4986-9A29-D707C4205952}"/>
          </ac:picMkLst>
        </pc:picChg>
      </pc:sldChg>
      <pc:sldMasterChg chg="delSldLayout">
        <pc:chgData name="Vanessa VALETTE" userId="3828d013-c74f-4d92-becf-683ec90521cf" providerId="ADAL" clId="{16CAF8D4-965C-45E5-8AA1-DDC6D367FDFC}" dt="2020-11-20T14:05:59.454" v="900" actId="2696"/>
        <pc:sldMasterMkLst>
          <pc:docMk/>
          <pc:sldMasterMk cId="0" sldId="2147483648"/>
        </pc:sldMasterMkLst>
      </pc:sldMasterChg>
    </pc:docChg>
  </pc:docChgLst>
  <pc:docChgLst>
    <pc:chgData name="Vanessa VALETTE" userId="3828d013-c74f-4d92-becf-683ec90521cf" providerId="ADAL" clId="{9E21CBCC-2B1E-4F05-B28C-FA5598788B44}"/>
    <pc:docChg chg="undo redo custSel addSld delSld modSld sldOrd">
      <pc:chgData name="Vanessa VALETTE" userId="3828d013-c74f-4d92-becf-683ec90521cf" providerId="ADAL" clId="{9E21CBCC-2B1E-4F05-B28C-FA5598788B44}" dt="2020-11-30T10:40:52.927" v="2370" actId="20577"/>
      <pc:docMkLst>
        <pc:docMk/>
      </pc:docMkLst>
      <pc:sldChg chg="addSp delSp modSp setBg">
        <pc:chgData name="Vanessa VALETTE" userId="3828d013-c74f-4d92-becf-683ec90521cf" providerId="ADAL" clId="{9E21CBCC-2B1E-4F05-B28C-FA5598788B44}" dt="2020-11-26T17:30:03.559" v="2285"/>
        <pc:sldMkLst>
          <pc:docMk/>
          <pc:sldMk cId="0" sldId="256"/>
        </pc:sldMkLst>
        <pc:spChg chg="mod">
          <ac:chgData name="Vanessa VALETTE" userId="3828d013-c74f-4d92-becf-683ec90521cf" providerId="ADAL" clId="{9E21CBCC-2B1E-4F05-B28C-FA5598788B44}" dt="2020-11-25T17:04:32.001" v="4" actId="20577"/>
          <ac:spMkLst>
            <pc:docMk/>
            <pc:sldMk cId="0" sldId="256"/>
            <ac:spMk id="11" creationId="{00000000-0000-0000-0000-000000000000}"/>
          </ac:spMkLst>
        </pc:spChg>
        <pc:spChg chg="mod">
          <ac:chgData name="Vanessa VALETTE" userId="3828d013-c74f-4d92-becf-683ec90521cf" providerId="ADAL" clId="{9E21CBCC-2B1E-4F05-B28C-FA5598788B44}" dt="2020-11-25T17:05:44.661" v="58" actId="1076"/>
          <ac:spMkLst>
            <pc:docMk/>
            <pc:sldMk cId="0" sldId="256"/>
            <ac:spMk id="12" creationId="{00000000-0000-0000-0000-000000000000}"/>
          </ac:spMkLst>
        </pc:spChg>
        <pc:grpChg chg="mod">
          <ac:chgData name="Vanessa VALETTE" userId="3828d013-c74f-4d92-becf-683ec90521cf" providerId="ADAL" clId="{9E21CBCC-2B1E-4F05-B28C-FA5598788B44}" dt="2020-11-25T17:04:49.559" v="7"/>
          <ac:grpSpMkLst>
            <pc:docMk/>
            <pc:sldMk cId="0" sldId="256"/>
            <ac:grpSpMk id="10" creationId="{00000000-0000-0000-0000-000000000000}"/>
          </ac:grpSpMkLst>
        </pc:grpChg>
        <pc:grpChg chg="add mod">
          <ac:chgData name="Vanessa VALETTE" userId="3828d013-c74f-4d92-becf-683ec90521cf" providerId="ADAL" clId="{9E21CBCC-2B1E-4F05-B28C-FA5598788B44}" dt="2020-11-26T17:29:49.412" v="2284" actId="164"/>
          <ac:grpSpMkLst>
            <pc:docMk/>
            <pc:sldMk cId="0" sldId="256"/>
            <ac:grpSpMk id="18" creationId="{65F7E20C-AEA0-4A16-A0EB-49177B721E02}"/>
          </ac:grpSpMkLst>
        </pc:grpChg>
        <pc:picChg chg="del mod">
          <ac:chgData name="Vanessa VALETTE" userId="3828d013-c74f-4d92-becf-683ec90521cf" providerId="ADAL" clId="{9E21CBCC-2B1E-4F05-B28C-FA5598788B44}" dt="2020-11-26T09:58:09.795" v="109"/>
          <ac:picMkLst>
            <pc:docMk/>
            <pc:sldMk cId="0" sldId="256"/>
            <ac:picMk id="2" creationId="{00000000-0000-0000-0000-000000000000}"/>
          </ac:picMkLst>
        </pc:picChg>
        <pc:picChg chg="add del">
          <ac:chgData name="Vanessa VALETTE" userId="3828d013-c74f-4d92-becf-683ec90521cf" providerId="ADAL" clId="{9E21CBCC-2B1E-4F05-B28C-FA5598788B44}" dt="2020-11-26T16:41:37.526" v="1903"/>
          <ac:picMkLst>
            <pc:docMk/>
            <pc:sldMk cId="0" sldId="256"/>
            <ac:picMk id="13" creationId="{8FDDD34F-ABE1-4315-B59F-9D88BEE327EA}"/>
          </ac:picMkLst>
        </pc:picChg>
        <pc:picChg chg="add ord">
          <ac:chgData name="Vanessa VALETTE" userId="3828d013-c74f-4d92-becf-683ec90521cf" providerId="ADAL" clId="{9E21CBCC-2B1E-4F05-B28C-FA5598788B44}" dt="2020-11-26T09:58:33.711" v="113" actId="167"/>
          <ac:picMkLst>
            <pc:docMk/>
            <pc:sldMk cId="0" sldId="256"/>
            <ac:picMk id="16" creationId="{476C4654-52E0-4068-A5D6-D7821FCA0741}"/>
          </ac:picMkLst>
        </pc:picChg>
        <pc:picChg chg="add del mod modCrop">
          <ac:chgData name="Vanessa VALETTE" userId="3828d013-c74f-4d92-becf-683ec90521cf" providerId="ADAL" clId="{9E21CBCC-2B1E-4F05-B28C-FA5598788B44}" dt="2020-11-26T16:45:31.610" v="1928" actId="478"/>
          <ac:picMkLst>
            <pc:docMk/>
            <pc:sldMk cId="0" sldId="256"/>
            <ac:picMk id="17" creationId="{6FCC3001-73BE-4FD3-A5AF-C4831B369F30}"/>
          </ac:picMkLst>
        </pc:picChg>
        <pc:picChg chg="del">
          <ac:chgData name="Vanessa VALETTE" userId="3828d013-c74f-4d92-becf-683ec90521cf" providerId="ADAL" clId="{9E21CBCC-2B1E-4F05-B28C-FA5598788B44}" dt="2020-11-25T17:05:46.508" v="59" actId="478"/>
          <ac:picMkLst>
            <pc:docMk/>
            <pc:sldMk cId="0" sldId="256"/>
            <ac:picMk id="19" creationId="{0F1D4416-3369-486F-9756-871D41EAA4E9}"/>
          </ac:picMkLst>
        </pc:picChg>
        <pc:picChg chg="add mod">
          <ac:chgData name="Vanessa VALETTE" userId="3828d013-c74f-4d92-becf-683ec90521cf" providerId="ADAL" clId="{9E21CBCC-2B1E-4F05-B28C-FA5598788B44}" dt="2020-11-26T17:28:29.585" v="2266" actId="1076"/>
          <ac:picMkLst>
            <pc:docMk/>
            <pc:sldMk cId="0" sldId="256"/>
            <ac:picMk id="19" creationId="{84C381A1-0A08-40FC-9C2F-DD4AD82DC510}"/>
          </ac:picMkLst>
        </pc:picChg>
        <pc:picChg chg="add del mod">
          <ac:chgData name="Vanessa VALETTE" userId="3828d013-c74f-4d92-becf-683ec90521cf" providerId="ADAL" clId="{9E21CBCC-2B1E-4F05-B28C-FA5598788B44}" dt="2020-11-26T17:30:03.559" v="2285"/>
          <ac:picMkLst>
            <pc:docMk/>
            <pc:sldMk cId="0" sldId="256"/>
            <ac:picMk id="20" creationId="{BD060726-0806-456F-A743-9C94D5519BC3}"/>
          </ac:picMkLst>
        </pc:picChg>
        <pc:picChg chg="add del mod">
          <ac:chgData name="Vanessa VALETTE" userId="3828d013-c74f-4d92-becf-683ec90521cf" providerId="ADAL" clId="{9E21CBCC-2B1E-4F05-B28C-FA5598788B44}" dt="2020-11-26T17:28:12.334" v="2261" actId="478"/>
          <ac:picMkLst>
            <pc:docMk/>
            <pc:sldMk cId="0" sldId="256"/>
            <ac:picMk id="21" creationId="{D4365B5D-C59A-45D1-A675-B23B2F8FD811}"/>
          </ac:picMkLst>
        </pc:picChg>
        <pc:picChg chg="add mod modCrop">
          <ac:chgData name="Vanessa VALETTE" userId="3828d013-c74f-4d92-becf-683ec90521cf" providerId="ADAL" clId="{9E21CBCC-2B1E-4F05-B28C-FA5598788B44}" dt="2020-11-26T17:29:49.412" v="2284" actId="164"/>
          <ac:picMkLst>
            <pc:docMk/>
            <pc:sldMk cId="0" sldId="256"/>
            <ac:picMk id="22" creationId="{DF0F653A-3A5B-41E1-B462-A2BEE8C4A42D}"/>
          </ac:picMkLst>
        </pc:picChg>
        <pc:picChg chg="add mod">
          <ac:chgData name="Vanessa VALETTE" userId="3828d013-c74f-4d92-becf-683ec90521cf" providerId="ADAL" clId="{9E21CBCC-2B1E-4F05-B28C-FA5598788B44}" dt="2020-11-26T17:29:49.412" v="2284" actId="164"/>
          <ac:picMkLst>
            <pc:docMk/>
            <pc:sldMk cId="0" sldId="256"/>
            <ac:picMk id="23" creationId="{8BDFCB9F-D40C-46F3-A15E-B03FA5E8BC74}"/>
          </ac:picMkLst>
        </pc:picChg>
        <pc:picChg chg="add del mod">
          <ac:chgData name="Vanessa VALETTE" userId="3828d013-c74f-4d92-becf-683ec90521cf" providerId="ADAL" clId="{9E21CBCC-2B1E-4F05-B28C-FA5598788B44}" dt="2020-11-26T16:42:21.465" v="1916" actId="478"/>
          <ac:picMkLst>
            <pc:docMk/>
            <pc:sldMk cId="0" sldId="256"/>
            <ac:picMk id="1026" creationId="{9FBB0948-DB22-40F8-84B1-CD5E1ACB3F51}"/>
          </ac:picMkLst>
        </pc:picChg>
      </pc:sldChg>
      <pc:sldChg chg="addSp modSp">
        <pc:chgData name="Vanessa VALETTE" userId="3828d013-c74f-4d92-becf-683ec90521cf" providerId="ADAL" clId="{9E21CBCC-2B1E-4F05-B28C-FA5598788B44}" dt="2020-11-27T08:19:56.572" v="2353" actId="948"/>
        <pc:sldMkLst>
          <pc:docMk/>
          <pc:sldMk cId="0" sldId="257"/>
        </pc:sldMkLst>
        <pc:spChg chg="mod">
          <ac:chgData name="Vanessa VALETTE" userId="3828d013-c74f-4d92-becf-683ec90521cf" providerId="ADAL" clId="{9E21CBCC-2B1E-4F05-B28C-FA5598788B44}" dt="2020-11-27T08:19:41.612" v="2351" actId="1076"/>
          <ac:spMkLst>
            <pc:docMk/>
            <pc:sldMk cId="0" sldId="257"/>
            <ac:spMk id="6" creationId="{00000000-0000-0000-0000-000000000000}"/>
          </ac:spMkLst>
        </pc:spChg>
        <pc:spChg chg="mod">
          <ac:chgData name="Vanessa VALETTE" userId="3828d013-c74f-4d92-becf-683ec90521cf" providerId="ADAL" clId="{9E21CBCC-2B1E-4F05-B28C-FA5598788B44}" dt="2020-11-27T08:19:56.572" v="2353" actId="948"/>
          <ac:spMkLst>
            <pc:docMk/>
            <pc:sldMk cId="0" sldId="257"/>
            <ac:spMk id="7" creationId="{00000000-0000-0000-0000-000000000000}"/>
          </ac:spMkLst>
        </pc:spChg>
        <pc:spChg chg="mod">
          <ac:chgData name="Vanessa VALETTE" userId="3828d013-c74f-4d92-becf-683ec90521cf" providerId="ADAL" clId="{9E21CBCC-2B1E-4F05-B28C-FA5598788B44}" dt="2020-11-26T10:52:16.949" v="879" actId="404"/>
          <ac:spMkLst>
            <pc:docMk/>
            <pc:sldMk cId="0" sldId="257"/>
            <ac:spMk id="13" creationId="{00000000-0000-0000-0000-000000000000}"/>
          </ac:spMkLst>
        </pc:spChg>
        <pc:grpChg chg="mod">
          <ac:chgData name="Vanessa VALETTE" userId="3828d013-c74f-4d92-becf-683ec90521cf" providerId="ADAL" clId="{9E21CBCC-2B1E-4F05-B28C-FA5598788B44}" dt="2020-11-26T11:02:08.088" v="1032" actId="1076"/>
          <ac:grpSpMkLst>
            <pc:docMk/>
            <pc:sldMk cId="0" sldId="257"/>
            <ac:grpSpMk id="5" creationId="{00000000-0000-0000-0000-000000000000}"/>
          </ac:grpSpMkLst>
        </pc:grpChg>
        <pc:grpChg chg="mod">
          <ac:chgData name="Vanessa VALETTE" userId="3828d013-c74f-4d92-becf-683ec90521cf" providerId="ADAL" clId="{9E21CBCC-2B1E-4F05-B28C-FA5598788B44}" dt="2020-11-26T10:52:13.953" v="876" actId="14100"/>
          <ac:grpSpMkLst>
            <pc:docMk/>
            <pc:sldMk cId="0" sldId="257"/>
            <ac:grpSpMk id="12" creationId="{00000000-0000-0000-0000-000000000000}"/>
          </ac:grpSpMkLst>
        </pc:grpChg>
        <pc:picChg chg="mod">
          <ac:chgData name="Vanessa VALETTE" userId="3828d013-c74f-4d92-becf-683ec90521cf" providerId="ADAL" clId="{9E21CBCC-2B1E-4F05-B28C-FA5598788B44}" dt="2020-11-26T10:53:29.594" v="958" actId="1076"/>
          <ac:picMkLst>
            <pc:docMk/>
            <pc:sldMk cId="0" sldId="257"/>
            <ac:picMk id="4" creationId="{00000000-0000-0000-0000-000000000000}"/>
          </ac:picMkLst>
        </pc:picChg>
        <pc:picChg chg="mod">
          <ac:chgData name="Vanessa VALETTE" userId="3828d013-c74f-4d92-becf-683ec90521cf" providerId="ADAL" clId="{9E21CBCC-2B1E-4F05-B28C-FA5598788B44}" dt="2020-11-26T10:52:20.472" v="880" actId="1076"/>
          <ac:picMkLst>
            <pc:docMk/>
            <pc:sldMk cId="0" sldId="257"/>
            <ac:picMk id="14" creationId="{00000000-0000-0000-0000-000000000000}"/>
          </ac:picMkLst>
        </pc:picChg>
        <pc:picChg chg="add mod">
          <ac:chgData name="Vanessa VALETTE" userId="3828d013-c74f-4d92-becf-683ec90521cf" providerId="ADAL" clId="{9E21CBCC-2B1E-4F05-B28C-FA5598788B44}" dt="2020-11-26T10:57:12.766" v="1023" actId="1076"/>
          <ac:picMkLst>
            <pc:docMk/>
            <pc:sldMk cId="0" sldId="257"/>
            <ac:picMk id="15" creationId="{F5A3B6EA-C0D1-4E50-8D68-4AB4D8BDD0B3}"/>
          </ac:picMkLst>
        </pc:picChg>
        <pc:picChg chg="add mod">
          <ac:chgData name="Vanessa VALETTE" userId="3828d013-c74f-4d92-becf-683ec90521cf" providerId="ADAL" clId="{9E21CBCC-2B1E-4F05-B28C-FA5598788B44}" dt="2020-11-26T10:57:40.908" v="1026" actId="1076"/>
          <ac:picMkLst>
            <pc:docMk/>
            <pc:sldMk cId="0" sldId="257"/>
            <ac:picMk id="16" creationId="{6F6B207B-41FF-4CE1-A53B-187A9F9B6B0B}"/>
          </ac:picMkLst>
        </pc:picChg>
        <pc:picChg chg="add mod modCrop">
          <ac:chgData name="Vanessa VALETTE" userId="3828d013-c74f-4d92-becf-683ec90521cf" providerId="ADAL" clId="{9E21CBCC-2B1E-4F05-B28C-FA5598788B44}" dt="2020-11-26T10:58:10.732" v="1031" actId="14100"/>
          <ac:picMkLst>
            <pc:docMk/>
            <pc:sldMk cId="0" sldId="257"/>
            <ac:picMk id="17" creationId="{70AA1F17-D5FD-4FE9-917B-15FC7EBF2A64}"/>
          </ac:picMkLst>
        </pc:picChg>
        <pc:picChg chg="add mod">
          <ac:chgData name="Vanessa VALETTE" userId="3828d013-c74f-4d92-becf-683ec90521cf" providerId="ADAL" clId="{9E21CBCC-2B1E-4F05-B28C-FA5598788B44}" dt="2020-11-26T16:39:43.995" v="1901" actId="207"/>
          <ac:picMkLst>
            <pc:docMk/>
            <pc:sldMk cId="0" sldId="257"/>
            <ac:picMk id="19" creationId="{C1576A28-7F51-4DBD-AD8E-F5551ACFC898}"/>
          </ac:picMkLst>
        </pc:picChg>
      </pc:sldChg>
      <pc:sldChg chg="addSp delSp modSp ord delAnim">
        <pc:chgData name="Vanessa VALETTE" userId="3828d013-c74f-4d92-becf-683ec90521cf" providerId="ADAL" clId="{9E21CBCC-2B1E-4F05-B28C-FA5598788B44}" dt="2020-11-26T17:08:22.232" v="1977" actId="1076"/>
        <pc:sldMkLst>
          <pc:docMk/>
          <pc:sldMk cId="0" sldId="259"/>
        </pc:sldMkLst>
        <pc:spChg chg="mod">
          <ac:chgData name="Vanessa VALETTE" userId="3828d013-c74f-4d92-becf-683ec90521cf" providerId="ADAL" clId="{9E21CBCC-2B1E-4F05-B28C-FA5598788B44}" dt="2020-11-26T16:26:31.889" v="1806" actId="404"/>
          <ac:spMkLst>
            <pc:docMk/>
            <pc:sldMk cId="0" sldId="259"/>
            <ac:spMk id="17" creationId="{00000000-0000-0000-0000-000000000000}"/>
          </ac:spMkLst>
        </pc:spChg>
        <pc:spChg chg="mod">
          <ac:chgData name="Vanessa VALETTE" userId="3828d013-c74f-4d92-becf-683ec90521cf" providerId="ADAL" clId="{9E21CBCC-2B1E-4F05-B28C-FA5598788B44}" dt="2020-11-26T16:28:56.071" v="1848" actId="1076"/>
          <ac:spMkLst>
            <pc:docMk/>
            <pc:sldMk cId="0" sldId="259"/>
            <ac:spMk id="20" creationId="{CB05AD8C-F9D8-4C76-AE6E-74D3BD18CD43}"/>
          </ac:spMkLst>
        </pc:spChg>
        <pc:spChg chg="mod">
          <ac:chgData name="Vanessa VALETTE" userId="3828d013-c74f-4d92-becf-683ec90521cf" providerId="ADAL" clId="{9E21CBCC-2B1E-4F05-B28C-FA5598788B44}" dt="2020-11-26T16:28:56.071" v="1848" actId="1076"/>
          <ac:spMkLst>
            <pc:docMk/>
            <pc:sldMk cId="0" sldId="259"/>
            <ac:spMk id="24" creationId="{CE6A9E16-7432-4161-AC89-AE9F76179C77}"/>
          </ac:spMkLst>
        </pc:spChg>
        <pc:spChg chg="mod">
          <ac:chgData name="Vanessa VALETTE" userId="3828d013-c74f-4d92-becf-683ec90521cf" providerId="ADAL" clId="{9E21CBCC-2B1E-4F05-B28C-FA5598788B44}" dt="2020-11-26T16:28:56.071" v="1848" actId="1076"/>
          <ac:spMkLst>
            <pc:docMk/>
            <pc:sldMk cId="0" sldId="259"/>
            <ac:spMk id="27" creationId="{BDD0ED66-0A0A-448B-8FC3-4AB8033D1989}"/>
          </ac:spMkLst>
        </pc:spChg>
        <pc:spChg chg="del">
          <ac:chgData name="Vanessa VALETTE" userId="3828d013-c74f-4d92-becf-683ec90521cf" providerId="ADAL" clId="{9E21CBCC-2B1E-4F05-B28C-FA5598788B44}" dt="2020-11-26T16:26:19.326" v="1801" actId="478"/>
          <ac:spMkLst>
            <pc:docMk/>
            <pc:sldMk cId="0" sldId="259"/>
            <ac:spMk id="29" creationId="{04810B18-7027-4FC6-8D0B-2578EC6C4DE5}"/>
          </ac:spMkLst>
        </pc:spChg>
        <pc:spChg chg="del">
          <ac:chgData name="Vanessa VALETTE" userId="3828d013-c74f-4d92-becf-683ec90521cf" providerId="ADAL" clId="{9E21CBCC-2B1E-4F05-B28C-FA5598788B44}" dt="2020-11-26T16:26:19.326" v="1801" actId="478"/>
          <ac:spMkLst>
            <pc:docMk/>
            <pc:sldMk cId="0" sldId="259"/>
            <ac:spMk id="32" creationId="{B833AAC5-4902-4DDC-BB05-9C34959C8DEF}"/>
          </ac:spMkLst>
        </pc:spChg>
        <pc:spChg chg="del">
          <ac:chgData name="Vanessa VALETTE" userId="3828d013-c74f-4d92-becf-683ec90521cf" providerId="ADAL" clId="{9E21CBCC-2B1E-4F05-B28C-FA5598788B44}" dt="2020-11-26T16:26:19.326" v="1801" actId="478"/>
          <ac:spMkLst>
            <pc:docMk/>
            <pc:sldMk cId="0" sldId="259"/>
            <ac:spMk id="34" creationId="{6E2A9E2F-2CFC-47B7-BA8B-A1F81B7A648F}"/>
          </ac:spMkLst>
        </pc:spChg>
        <pc:spChg chg="del">
          <ac:chgData name="Vanessa VALETTE" userId="3828d013-c74f-4d92-becf-683ec90521cf" providerId="ADAL" clId="{9E21CBCC-2B1E-4F05-B28C-FA5598788B44}" dt="2020-11-26T16:26:19.326" v="1801" actId="478"/>
          <ac:spMkLst>
            <pc:docMk/>
            <pc:sldMk cId="0" sldId="259"/>
            <ac:spMk id="35" creationId="{41931323-861C-45F6-80C2-88DC41F8529C}"/>
          </ac:spMkLst>
        </pc:spChg>
        <pc:grpChg chg="mod">
          <ac:chgData name="Vanessa VALETTE" userId="3828d013-c74f-4d92-becf-683ec90521cf" providerId="ADAL" clId="{9E21CBCC-2B1E-4F05-B28C-FA5598788B44}" dt="2020-11-26T16:28:56.071" v="1848" actId="1076"/>
          <ac:grpSpMkLst>
            <pc:docMk/>
            <pc:sldMk cId="0" sldId="259"/>
            <ac:grpSpMk id="15" creationId="{00000000-0000-0000-0000-000000000000}"/>
          </ac:grpSpMkLst>
        </pc:grpChg>
        <pc:picChg chg="add del mod modCrop">
          <ac:chgData name="Vanessa VALETTE" userId="3828d013-c74f-4d92-becf-683ec90521cf" providerId="ADAL" clId="{9E21CBCC-2B1E-4F05-B28C-FA5598788B44}" dt="2020-11-26T16:35:48.775" v="1891"/>
          <ac:picMkLst>
            <pc:docMk/>
            <pc:sldMk cId="0" sldId="259"/>
            <ac:picMk id="9" creationId="{72D16405-B5AF-4F20-A7EA-2E01E2F0914C}"/>
          </ac:picMkLst>
        </pc:picChg>
        <pc:picChg chg="mod">
          <ac:chgData name="Vanessa VALETTE" userId="3828d013-c74f-4d92-becf-683ec90521cf" providerId="ADAL" clId="{9E21CBCC-2B1E-4F05-B28C-FA5598788B44}" dt="2020-11-26T16:26:39.460" v="1809" actId="1076"/>
          <ac:picMkLst>
            <pc:docMk/>
            <pc:sldMk cId="0" sldId="259"/>
            <ac:picMk id="18" creationId="{00000000-0000-0000-0000-000000000000}"/>
          </ac:picMkLst>
        </pc:picChg>
        <pc:picChg chg="add del mod">
          <ac:chgData name="Vanessa VALETTE" userId="3828d013-c74f-4d92-becf-683ec90521cf" providerId="ADAL" clId="{9E21CBCC-2B1E-4F05-B28C-FA5598788B44}" dt="2020-11-26T16:31:07.667" v="1881"/>
          <ac:picMkLst>
            <pc:docMk/>
            <pc:sldMk cId="0" sldId="259"/>
            <ac:picMk id="23" creationId="{C5BD30B9-FA3B-447E-A6ED-92C526BEB086}"/>
          </ac:picMkLst>
        </pc:picChg>
        <pc:picChg chg="add">
          <ac:chgData name="Vanessa VALETTE" userId="3828d013-c74f-4d92-becf-683ec90521cf" providerId="ADAL" clId="{9E21CBCC-2B1E-4F05-B28C-FA5598788B44}" dt="2020-11-26T16:31:10.080" v="1883"/>
          <ac:picMkLst>
            <pc:docMk/>
            <pc:sldMk cId="0" sldId="259"/>
            <ac:picMk id="25" creationId="{1C62C89E-7A03-4FCD-84D9-EE2D778A3347}"/>
          </ac:picMkLst>
        </pc:picChg>
        <pc:picChg chg="add mod">
          <ac:chgData name="Vanessa VALETTE" userId="3828d013-c74f-4d92-becf-683ec90521cf" providerId="ADAL" clId="{9E21CBCC-2B1E-4F05-B28C-FA5598788B44}" dt="2020-11-26T17:08:22.232" v="1977" actId="1076"/>
          <ac:picMkLst>
            <pc:docMk/>
            <pc:sldMk cId="0" sldId="259"/>
            <ac:picMk id="26" creationId="{4F09DAA9-FB97-4E55-A695-0DC2FBA429C9}"/>
          </ac:picMkLst>
        </pc:picChg>
        <pc:picChg chg="del">
          <ac:chgData name="Vanessa VALETTE" userId="3828d013-c74f-4d92-becf-683ec90521cf" providerId="ADAL" clId="{9E21CBCC-2B1E-4F05-B28C-FA5598788B44}" dt="2020-11-26T16:31:09.258" v="1882" actId="478"/>
          <ac:picMkLst>
            <pc:docMk/>
            <pc:sldMk cId="0" sldId="259"/>
            <ac:picMk id="38" creationId="{0B336610-441D-4181-9C1B-5F2672259339}"/>
          </ac:picMkLst>
        </pc:picChg>
        <pc:picChg chg="del">
          <ac:chgData name="Vanessa VALETTE" userId="3828d013-c74f-4d92-becf-683ec90521cf" providerId="ADAL" clId="{9E21CBCC-2B1E-4F05-B28C-FA5598788B44}" dt="2020-11-26T17:08:14.710" v="1973" actId="478"/>
          <ac:picMkLst>
            <pc:docMk/>
            <pc:sldMk cId="0" sldId="259"/>
            <ac:picMk id="42" creationId="{B64F04AA-7CE0-45A8-8DCD-83FAB987C6B7}"/>
          </ac:picMkLst>
        </pc:picChg>
      </pc:sldChg>
      <pc:sldChg chg="addSp delSp modSp ord">
        <pc:chgData name="Vanessa VALETTE" userId="3828d013-c74f-4d92-becf-683ec90521cf" providerId="ADAL" clId="{9E21CBCC-2B1E-4F05-B28C-FA5598788B44}" dt="2020-11-26T17:28:35.105" v="2268"/>
        <pc:sldMkLst>
          <pc:docMk/>
          <pc:sldMk cId="0" sldId="261"/>
        </pc:sldMkLst>
        <pc:spChg chg="mod">
          <ac:chgData name="Vanessa VALETTE" userId="3828d013-c74f-4d92-becf-683ec90521cf" providerId="ADAL" clId="{9E21CBCC-2B1E-4F05-B28C-FA5598788B44}" dt="2020-11-26T10:00:47.402" v="126" actId="20577"/>
          <ac:spMkLst>
            <pc:docMk/>
            <pc:sldMk cId="0" sldId="261"/>
            <ac:spMk id="16" creationId="{00000000-0000-0000-0000-000000000000}"/>
          </ac:spMkLst>
        </pc:spChg>
        <pc:spChg chg="mod">
          <ac:chgData name="Vanessa VALETTE" userId="3828d013-c74f-4d92-becf-683ec90521cf" providerId="ADAL" clId="{9E21CBCC-2B1E-4F05-B28C-FA5598788B44}" dt="2020-11-26T10:01:45.094" v="145" actId="2710"/>
          <ac:spMkLst>
            <pc:docMk/>
            <pc:sldMk cId="0" sldId="261"/>
            <ac:spMk id="18" creationId="{43A4FB84-781F-4674-8D42-95BCA549D216}"/>
          </ac:spMkLst>
        </pc:spChg>
        <pc:spChg chg="del">
          <ac:chgData name="Vanessa VALETTE" userId="3828d013-c74f-4d92-becf-683ec90521cf" providerId="ADAL" clId="{9E21CBCC-2B1E-4F05-B28C-FA5598788B44}" dt="2020-11-26T10:00:54.168" v="127" actId="478"/>
          <ac:spMkLst>
            <pc:docMk/>
            <pc:sldMk cId="0" sldId="261"/>
            <ac:spMk id="19" creationId="{6557D2AC-F91B-4B83-8AF1-DA1C8CCC0A75}"/>
          </ac:spMkLst>
        </pc:spChg>
        <pc:spChg chg="del">
          <ac:chgData name="Vanessa VALETTE" userId="3828d013-c74f-4d92-becf-683ec90521cf" providerId="ADAL" clId="{9E21CBCC-2B1E-4F05-B28C-FA5598788B44}" dt="2020-11-26T10:00:54.168" v="127" actId="478"/>
          <ac:spMkLst>
            <pc:docMk/>
            <pc:sldMk cId="0" sldId="261"/>
            <ac:spMk id="21" creationId="{09CC097E-7A17-4BE3-B07A-05FACA42729A}"/>
          </ac:spMkLst>
        </pc:spChg>
        <pc:spChg chg="del">
          <ac:chgData name="Vanessa VALETTE" userId="3828d013-c74f-4d92-becf-683ec90521cf" providerId="ADAL" clId="{9E21CBCC-2B1E-4F05-B28C-FA5598788B44}" dt="2020-11-26T10:00:54.168" v="127" actId="478"/>
          <ac:spMkLst>
            <pc:docMk/>
            <pc:sldMk cId="0" sldId="261"/>
            <ac:spMk id="22" creationId="{0CABC481-237B-47B5-9333-38FDAC2E1AF9}"/>
          </ac:spMkLst>
        </pc:spChg>
        <pc:picChg chg="add mod">
          <ac:chgData name="Vanessa VALETTE" userId="3828d013-c74f-4d92-becf-683ec90521cf" providerId="ADAL" clId="{9E21CBCC-2B1E-4F05-B28C-FA5598788B44}" dt="2020-11-26T17:04:03.480" v="1938" actId="1076"/>
          <ac:picMkLst>
            <pc:docMk/>
            <pc:sldMk cId="0" sldId="261"/>
            <ac:picMk id="20" creationId="{BD67AD4E-DE87-4159-9D78-19DDE4FFD520}"/>
          </ac:picMkLst>
        </pc:picChg>
        <pc:picChg chg="add del">
          <ac:chgData name="Vanessa VALETTE" userId="3828d013-c74f-4d92-becf-683ec90521cf" providerId="ADAL" clId="{9E21CBCC-2B1E-4F05-B28C-FA5598788B44}" dt="2020-11-26T17:28:35.105" v="2268"/>
          <ac:picMkLst>
            <pc:docMk/>
            <pc:sldMk cId="0" sldId="261"/>
            <ac:picMk id="23" creationId="{A9C6E627-ABD9-4ABB-AEC6-47C1C6CCFC94}"/>
          </ac:picMkLst>
        </pc:picChg>
        <pc:picChg chg="del">
          <ac:chgData name="Vanessa VALETTE" userId="3828d013-c74f-4d92-becf-683ec90521cf" providerId="ADAL" clId="{9E21CBCC-2B1E-4F05-B28C-FA5598788B44}" dt="2020-11-26T10:01:50.463" v="146" actId="478"/>
          <ac:picMkLst>
            <pc:docMk/>
            <pc:sldMk cId="0" sldId="261"/>
            <ac:picMk id="24" creationId="{5E8AD5B2-712B-4986-9A29-D707C4205952}"/>
          </ac:picMkLst>
        </pc:picChg>
      </pc:sldChg>
      <pc:sldChg chg="addSp delSp modSp ord">
        <pc:chgData name="Vanessa VALETTE" userId="3828d013-c74f-4d92-becf-683ec90521cf" providerId="ADAL" clId="{9E21CBCC-2B1E-4F05-B28C-FA5598788B44}" dt="2020-11-30T10:40:52.927" v="2370" actId="20577"/>
        <pc:sldMkLst>
          <pc:docMk/>
          <pc:sldMk cId="0" sldId="262"/>
        </pc:sldMkLst>
        <pc:spChg chg="mod">
          <ac:chgData name="Vanessa VALETTE" userId="3828d013-c74f-4d92-becf-683ec90521cf" providerId="ADAL" clId="{9E21CBCC-2B1E-4F05-B28C-FA5598788B44}" dt="2020-11-26T16:18:33.554" v="1687" actId="1076"/>
          <ac:spMkLst>
            <pc:docMk/>
            <pc:sldMk cId="0" sldId="262"/>
            <ac:spMk id="5" creationId="{00000000-0000-0000-0000-000000000000}"/>
          </ac:spMkLst>
        </pc:spChg>
        <pc:spChg chg="add del mod">
          <ac:chgData name="Vanessa VALETTE" userId="3828d013-c74f-4d92-becf-683ec90521cf" providerId="ADAL" clId="{9E21CBCC-2B1E-4F05-B28C-FA5598788B44}" dt="2020-11-26T16:17:25.775" v="1614" actId="478"/>
          <ac:spMkLst>
            <pc:docMk/>
            <pc:sldMk cId="0" sldId="262"/>
            <ac:spMk id="6" creationId="{57B5528C-BA4C-4135-8616-7EC5B2309543}"/>
          </ac:spMkLst>
        </pc:spChg>
        <pc:spChg chg="add mod">
          <ac:chgData name="Vanessa VALETTE" userId="3828d013-c74f-4d92-becf-683ec90521cf" providerId="ADAL" clId="{9E21CBCC-2B1E-4F05-B28C-FA5598788B44}" dt="2020-11-27T08:17:34.327" v="2344" actId="20577"/>
          <ac:spMkLst>
            <pc:docMk/>
            <pc:sldMk cId="0" sldId="262"/>
            <ac:spMk id="7" creationId="{A35B09CF-1FB8-4154-872B-17477AAA8A50}"/>
          </ac:spMkLst>
        </pc:spChg>
        <pc:spChg chg="del">
          <ac:chgData name="Vanessa VALETTE" userId="3828d013-c74f-4d92-becf-683ec90521cf" providerId="ADAL" clId="{9E21CBCC-2B1E-4F05-B28C-FA5598788B44}" dt="2020-11-26T10:36:47.607" v="736" actId="478"/>
          <ac:spMkLst>
            <pc:docMk/>
            <pc:sldMk cId="0" sldId="262"/>
            <ac:spMk id="26" creationId="{C1E6CCB5-A8C0-427E-B4F7-BDC366861A8B}"/>
          </ac:spMkLst>
        </pc:spChg>
        <pc:spChg chg="add mod">
          <ac:chgData name="Vanessa VALETTE" userId="3828d013-c74f-4d92-becf-683ec90521cf" providerId="ADAL" clId="{9E21CBCC-2B1E-4F05-B28C-FA5598788B44}" dt="2020-11-26T16:13:22.770" v="1441" actId="1076"/>
          <ac:spMkLst>
            <pc:docMk/>
            <pc:sldMk cId="0" sldId="262"/>
            <ac:spMk id="41" creationId="{06768017-0844-4CBC-897B-01D02938AB52}"/>
          </ac:spMkLst>
        </pc:spChg>
        <pc:spChg chg="add mod">
          <ac:chgData name="Vanessa VALETTE" userId="3828d013-c74f-4d92-becf-683ec90521cf" providerId="ADAL" clId="{9E21CBCC-2B1E-4F05-B28C-FA5598788B44}" dt="2020-11-26T16:13:26.694" v="1442" actId="1076"/>
          <ac:spMkLst>
            <pc:docMk/>
            <pc:sldMk cId="0" sldId="262"/>
            <ac:spMk id="42" creationId="{ECB769C1-B9E1-4959-A42A-B9CFCE8C4C3A}"/>
          </ac:spMkLst>
        </pc:spChg>
        <pc:spChg chg="del mod topLvl">
          <ac:chgData name="Vanessa VALETTE" userId="3828d013-c74f-4d92-becf-683ec90521cf" providerId="ADAL" clId="{9E21CBCC-2B1E-4F05-B28C-FA5598788B44}" dt="2020-11-26T16:05:35.924" v="1221" actId="478"/>
          <ac:spMkLst>
            <pc:docMk/>
            <pc:sldMk cId="0" sldId="262"/>
            <ac:spMk id="46" creationId="{D3427535-C2BC-4C21-BE0E-37E3A1361DCA}"/>
          </ac:spMkLst>
        </pc:spChg>
        <pc:spChg chg="add mod">
          <ac:chgData name="Vanessa VALETTE" userId="3828d013-c74f-4d92-becf-683ec90521cf" providerId="ADAL" clId="{9E21CBCC-2B1E-4F05-B28C-FA5598788B44}" dt="2020-11-26T16:20:29.256" v="1748" actId="20577"/>
          <ac:spMkLst>
            <pc:docMk/>
            <pc:sldMk cId="0" sldId="262"/>
            <ac:spMk id="47" creationId="{DD0DF7CA-053A-4407-A87E-E7FD2BC1401F}"/>
          </ac:spMkLst>
        </pc:spChg>
        <pc:spChg chg="add mod">
          <ac:chgData name="Vanessa VALETTE" userId="3828d013-c74f-4d92-becf-683ec90521cf" providerId="ADAL" clId="{9E21CBCC-2B1E-4F05-B28C-FA5598788B44}" dt="2020-11-30T10:40:43.950" v="2368" actId="20577"/>
          <ac:spMkLst>
            <pc:docMk/>
            <pc:sldMk cId="0" sldId="262"/>
            <ac:spMk id="48" creationId="{177EE34F-1A45-4329-8CB7-8B914089F36A}"/>
          </ac:spMkLst>
        </pc:spChg>
        <pc:spChg chg="del">
          <ac:chgData name="Vanessa VALETTE" userId="3828d013-c74f-4d92-becf-683ec90521cf" providerId="ADAL" clId="{9E21CBCC-2B1E-4F05-B28C-FA5598788B44}" dt="2020-11-26T10:36:51.271" v="737" actId="478"/>
          <ac:spMkLst>
            <pc:docMk/>
            <pc:sldMk cId="0" sldId="262"/>
            <ac:spMk id="50" creationId="{07C48A3D-F5D5-4173-9AA4-47C2B043A669}"/>
          </ac:spMkLst>
        </pc:spChg>
        <pc:spChg chg="del">
          <ac:chgData name="Vanessa VALETTE" userId="3828d013-c74f-4d92-becf-683ec90521cf" providerId="ADAL" clId="{9E21CBCC-2B1E-4F05-B28C-FA5598788B44}" dt="2020-11-26T10:36:51.271" v="737" actId="478"/>
          <ac:spMkLst>
            <pc:docMk/>
            <pc:sldMk cId="0" sldId="262"/>
            <ac:spMk id="51" creationId="{CAD49E8F-DD65-45E8-86D3-5F61965E4AD3}"/>
          </ac:spMkLst>
        </pc:spChg>
        <pc:spChg chg="del">
          <ac:chgData name="Vanessa VALETTE" userId="3828d013-c74f-4d92-becf-683ec90521cf" providerId="ADAL" clId="{9E21CBCC-2B1E-4F05-B28C-FA5598788B44}" dt="2020-11-26T10:36:51.271" v="737" actId="478"/>
          <ac:spMkLst>
            <pc:docMk/>
            <pc:sldMk cId="0" sldId="262"/>
            <ac:spMk id="52" creationId="{F337C61B-9B7D-4615-B5DB-EFBD9AC9B364}"/>
          </ac:spMkLst>
        </pc:spChg>
        <pc:spChg chg="del">
          <ac:chgData name="Vanessa VALETTE" userId="3828d013-c74f-4d92-becf-683ec90521cf" providerId="ADAL" clId="{9E21CBCC-2B1E-4F05-B28C-FA5598788B44}" dt="2020-11-26T10:36:47.607" v="736" actId="478"/>
          <ac:spMkLst>
            <pc:docMk/>
            <pc:sldMk cId="0" sldId="262"/>
            <ac:spMk id="53" creationId="{7866F268-2264-4B14-8A93-434681EF3BC5}"/>
          </ac:spMkLst>
        </pc:spChg>
        <pc:spChg chg="del">
          <ac:chgData name="Vanessa VALETTE" userId="3828d013-c74f-4d92-becf-683ec90521cf" providerId="ADAL" clId="{9E21CBCC-2B1E-4F05-B28C-FA5598788B44}" dt="2020-11-26T10:36:47.607" v="736" actId="478"/>
          <ac:spMkLst>
            <pc:docMk/>
            <pc:sldMk cId="0" sldId="262"/>
            <ac:spMk id="54" creationId="{C8551593-488F-4CB9-9500-033C1139CC3B}"/>
          </ac:spMkLst>
        </pc:spChg>
        <pc:spChg chg="del">
          <ac:chgData name="Vanessa VALETTE" userId="3828d013-c74f-4d92-becf-683ec90521cf" providerId="ADAL" clId="{9E21CBCC-2B1E-4F05-B28C-FA5598788B44}" dt="2020-11-26T10:36:51.271" v="737" actId="478"/>
          <ac:spMkLst>
            <pc:docMk/>
            <pc:sldMk cId="0" sldId="262"/>
            <ac:spMk id="55" creationId="{C4E59A42-8CFA-4B72-B0DF-4C44EC0682BA}"/>
          </ac:spMkLst>
        </pc:spChg>
        <pc:spChg chg="del">
          <ac:chgData name="Vanessa VALETTE" userId="3828d013-c74f-4d92-becf-683ec90521cf" providerId="ADAL" clId="{9E21CBCC-2B1E-4F05-B28C-FA5598788B44}" dt="2020-11-26T10:36:47.607" v="736" actId="478"/>
          <ac:spMkLst>
            <pc:docMk/>
            <pc:sldMk cId="0" sldId="262"/>
            <ac:spMk id="56" creationId="{E4BB602E-BAA0-43DB-B617-EBD56DB3AC72}"/>
          </ac:spMkLst>
        </pc:spChg>
        <pc:spChg chg="del">
          <ac:chgData name="Vanessa VALETTE" userId="3828d013-c74f-4d92-becf-683ec90521cf" providerId="ADAL" clId="{9E21CBCC-2B1E-4F05-B28C-FA5598788B44}" dt="2020-11-26T10:36:47.607" v="736" actId="478"/>
          <ac:spMkLst>
            <pc:docMk/>
            <pc:sldMk cId="0" sldId="262"/>
            <ac:spMk id="57" creationId="{71D66781-A384-4A5C-B724-1455DBCFEBB4}"/>
          </ac:spMkLst>
        </pc:spChg>
        <pc:spChg chg="del">
          <ac:chgData name="Vanessa VALETTE" userId="3828d013-c74f-4d92-becf-683ec90521cf" providerId="ADAL" clId="{9E21CBCC-2B1E-4F05-B28C-FA5598788B44}" dt="2020-11-26T10:36:47.607" v="736" actId="478"/>
          <ac:spMkLst>
            <pc:docMk/>
            <pc:sldMk cId="0" sldId="262"/>
            <ac:spMk id="58" creationId="{EE10B9D5-DCA0-41D7-83E6-68541B680388}"/>
          </ac:spMkLst>
        </pc:spChg>
        <pc:spChg chg="del">
          <ac:chgData name="Vanessa VALETTE" userId="3828d013-c74f-4d92-becf-683ec90521cf" providerId="ADAL" clId="{9E21CBCC-2B1E-4F05-B28C-FA5598788B44}" dt="2020-11-26T10:36:47.607" v="736" actId="478"/>
          <ac:spMkLst>
            <pc:docMk/>
            <pc:sldMk cId="0" sldId="262"/>
            <ac:spMk id="59" creationId="{9B7C94BC-8FE3-4475-A60F-067F3CF8D9C3}"/>
          </ac:spMkLst>
        </pc:spChg>
        <pc:spChg chg="add del mod">
          <ac:chgData name="Vanessa VALETTE" userId="3828d013-c74f-4d92-becf-683ec90521cf" providerId="ADAL" clId="{9E21CBCC-2B1E-4F05-B28C-FA5598788B44}" dt="2020-11-26T17:25:05.492" v="2257" actId="1035"/>
          <ac:spMkLst>
            <pc:docMk/>
            <pc:sldMk cId="0" sldId="262"/>
            <ac:spMk id="61" creationId="{DB068729-A54B-4054-8BA9-893D636DE693}"/>
          </ac:spMkLst>
        </pc:spChg>
        <pc:spChg chg="add mod">
          <ac:chgData name="Vanessa VALETTE" userId="3828d013-c74f-4d92-becf-683ec90521cf" providerId="ADAL" clId="{9E21CBCC-2B1E-4F05-B28C-FA5598788B44}" dt="2020-11-30T10:40:52.927" v="2370" actId="20577"/>
          <ac:spMkLst>
            <pc:docMk/>
            <pc:sldMk cId="0" sldId="262"/>
            <ac:spMk id="66" creationId="{6D9A37DA-07EB-4465-81CB-65CE596A4A66}"/>
          </ac:spMkLst>
        </pc:spChg>
        <pc:spChg chg="add mod">
          <ac:chgData name="Vanessa VALETTE" userId="3828d013-c74f-4d92-becf-683ec90521cf" providerId="ADAL" clId="{9E21CBCC-2B1E-4F05-B28C-FA5598788B44}" dt="2020-11-26T16:15:58.027" v="1572" actId="1076"/>
          <ac:spMkLst>
            <pc:docMk/>
            <pc:sldMk cId="0" sldId="262"/>
            <ac:spMk id="67" creationId="{CF15C2BD-93FE-4ABE-A444-60FF3D9B7A39}"/>
          </ac:spMkLst>
        </pc:spChg>
        <pc:spChg chg="add mod">
          <ac:chgData name="Vanessa VALETTE" userId="3828d013-c74f-4d92-becf-683ec90521cf" providerId="ADAL" clId="{9E21CBCC-2B1E-4F05-B28C-FA5598788B44}" dt="2020-11-26T16:14:32.266" v="1460" actId="1076"/>
          <ac:spMkLst>
            <pc:docMk/>
            <pc:sldMk cId="0" sldId="262"/>
            <ac:spMk id="68" creationId="{1985565B-0554-4238-A05A-88E1AE099CC1}"/>
          </ac:spMkLst>
        </pc:spChg>
        <pc:grpChg chg="mod">
          <ac:chgData name="Vanessa VALETTE" userId="3828d013-c74f-4d92-becf-683ec90521cf" providerId="ADAL" clId="{9E21CBCC-2B1E-4F05-B28C-FA5598788B44}" dt="2020-11-26T16:13:13.692" v="1438" actId="1076"/>
          <ac:grpSpMkLst>
            <pc:docMk/>
            <pc:sldMk cId="0" sldId="262"/>
            <ac:grpSpMk id="16" creationId="{00000000-0000-0000-0000-000000000000}"/>
          </ac:grpSpMkLst>
        </pc:grpChg>
        <pc:grpChg chg="mod ord">
          <ac:chgData name="Vanessa VALETTE" userId="3828d013-c74f-4d92-becf-683ec90521cf" providerId="ADAL" clId="{9E21CBCC-2B1E-4F05-B28C-FA5598788B44}" dt="2020-11-26T17:31:57.882" v="2296" actId="1076"/>
          <ac:grpSpMkLst>
            <pc:docMk/>
            <pc:sldMk cId="0" sldId="262"/>
            <ac:grpSpMk id="20" creationId="{00000000-0000-0000-0000-000000000000}"/>
          </ac:grpSpMkLst>
        </pc:grpChg>
        <pc:grpChg chg="mod">
          <ac:chgData name="Vanessa VALETTE" userId="3828d013-c74f-4d92-becf-683ec90521cf" providerId="ADAL" clId="{9E21CBCC-2B1E-4F05-B28C-FA5598788B44}" dt="2020-11-26T16:08:18.858" v="1257" actId="1076"/>
          <ac:grpSpMkLst>
            <pc:docMk/>
            <pc:sldMk cId="0" sldId="262"/>
            <ac:grpSpMk id="22" creationId="{00000000-0000-0000-0000-000000000000}"/>
          </ac:grpSpMkLst>
        </pc:grpChg>
        <pc:grpChg chg="add del">
          <ac:chgData name="Vanessa VALETTE" userId="3828d013-c74f-4d92-becf-683ec90521cf" providerId="ADAL" clId="{9E21CBCC-2B1E-4F05-B28C-FA5598788B44}" dt="2020-11-26T10:37:17.532" v="741" actId="478"/>
          <ac:grpSpMkLst>
            <pc:docMk/>
            <pc:sldMk cId="0" sldId="262"/>
            <ac:grpSpMk id="36" creationId="{77A06F5B-1672-4CA8-BA98-D51D6230FE3B}"/>
          </ac:grpSpMkLst>
        </pc:grpChg>
        <pc:grpChg chg="del">
          <ac:chgData name="Vanessa VALETTE" userId="3828d013-c74f-4d92-becf-683ec90521cf" providerId="ADAL" clId="{9E21CBCC-2B1E-4F05-B28C-FA5598788B44}" dt="2020-11-26T10:37:01.588" v="740" actId="478"/>
          <ac:grpSpMkLst>
            <pc:docMk/>
            <pc:sldMk cId="0" sldId="262"/>
            <ac:grpSpMk id="37" creationId="{686C1D9F-BAAC-4FF8-807B-118FAF468048}"/>
          </ac:grpSpMkLst>
        </pc:grpChg>
        <pc:grpChg chg="add del ord">
          <ac:chgData name="Vanessa VALETTE" userId="3828d013-c74f-4d92-becf-683ec90521cf" providerId="ADAL" clId="{9E21CBCC-2B1E-4F05-B28C-FA5598788B44}" dt="2020-11-26T16:05:35.924" v="1221" actId="478"/>
          <ac:grpSpMkLst>
            <pc:docMk/>
            <pc:sldMk cId="0" sldId="262"/>
            <ac:grpSpMk id="45" creationId="{3FD22BD5-709D-4521-B8E4-38567BFE0BD7}"/>
          </ac:grpSpMkLst>
        </pc:grpChg>
        <pc:grpChg chg="add mod ord">
          <ac:chgData name="Vanessa VALETTE" userId="3828d013-c74f-4d92-becf-683ec90521cf" providerId="ADAL" clId="{9E21CBCC-2B1E-4F05-B28C-FA5598788B44}" dt="2020-11-26T17:32:01.555" v="2297" actId="1076"/>
          <ac:grpSpMkLst>
            <pc:docMk/>
            <pc:sldMk cId="0" sldId="262"/>
            <ac:grpSpMk id="63" creationId="{67A8BC93-0375-41D5-B5F3-5D38CA90C7A8}"/>
          </ac:grpSpMkLst>
        </pc:grpChg>
        <pc:grpChg chg="add del mod">
          <ac:chgData name="Vanessa VALETTE" userId="3828d013-c74f-4d92-becf-683ec90521cf" providerId="ADAL" clId="{9E21CBCC-2B1E-4F05-B28C-FA5598788B44}" dt="2020-11-26T17:32:14.680" v="2301" actId="478"/>
          <ac:grpSpMkLst>
            <pc:docMk/>
            <pc:sldMk cId="0" sldId="262"/>
            <ac:grpSpMk id="69" creationId="{16A94E44-8ACB-492A-A469-FEB9AA4938A4}"/>
          </ac:grpSpMkLst>
        </pc:grpChg>
        <pc:grpChg chg="add mod ord">
          <ac:chgData name="Vanessa VALETTE" userId="3828d013-c74f-4d92-becf-683ec90521cf" providerId="ADAL" clId="{9E21CBCC-2B1E-4F05-B28C-FA5598788B44}" dt="2020-11-27T08:19:17.059" v="2349" actId="1076"/>
          <ac:grpSpMkLst>
            <pc:docMk/>
            <pc:sldMk cId="0" sldId="262"/>
            <ac:grpSpMk id="71" creationId="{D7EE8F2C-F3D8-4371-A11D-49C80EC08C81}"/>
          </ac:grpSpMkLst>
        </pc:grpChg>
        <pc:picChg chg="mod ord">
          <ac:chgData name="Vanessa VALETTE" userId="3828d013-c74f-4d92-becf-683ec90521cf" providerId="ADAL" clId="{9E21CBCC-2B1E-4F05-B28C-FA5598788B44}" dt="2020-11-26T17:33:59.014" v="2321" actId="167"/>
          <ac:picMkLst>
            <pc:docMk/>
            <pc:sldMk cId="0" sldId="262"/>
            <ac:picMk id="2" creationId="{00000000-0000-0000-0000-000000000000}"/>
          </ac:picMkLst>
        </pc:picChg>
        <pc:picChg chg="add del mod">
          <ac:chgData name="Vanessa VALETTE" userId="3828d013-c74f-4d92-becf-683ec90521cf" providerId="ADAL" clId="{9E21CBCC-2B1E-4F05-B28C-FA5598788B44}" dt="2020-11-26T16:02:34.621" v="1164" actId="478"/>
          <ac:picMkLst>
            <pc:docMk/>
            <pc:sldMk cId="0" sldId="262"/>
            <ac:picMk id="4" creationId="{CE5EAA04-398A-4972-908C-535F3AFB6B6D}"/>
          </ac:picMkLst>
        </pc:picChg>
        <pc:picChg chg="add del mod">
          <ac:chgData name="Vanessa VALETTE" userId="3828d013-c74f-4d92-becf-683ec90521cf" providerId="ADAL" clId="{9E21CBCC-2B1E-4F05-B28C-FA5598788B44}" dt="2020-11-27T08:17:21.017" v="2333" actId="478"/>
          <ac:picMkLst>
            <pc:docMk/>
            <pc:sldMk cId="0" sldId="262"/>
            <ac:picMk id="33" creationId="{7DAFDA18-72B5-4E0E-8961-556E3393818A}"/>
          </ac:picMkLst>
        </pc:picChg>
        <pc:picChg chg="del">
          <ac:chgData name="Vanessa VALETTE" userId="3828d013-c74f-4d92-becf-683ec90521cf" providerId="ADAL" clId="{9E21CBCC-2B1E-4F05-B28C-FA5598788B44}" dt="2020-11-26T10:37:01.588" v="740" actId="478"/>
          <ac:picMkLst>
            <pc:docMk/>
            <pc:sldMk cId="0" sldId="262"/>
            <ac:picMk id="39" creationId="{508DED08-20D2-4673-BAA9-ED307EB54156}"/>
          </ac:picMkLst>
        </pc:picChg>
        <pc:picChg chg="add del mod">
          <ac:chgData name="Vanessa VALETTE" userId="3828d013-c74f-4d92-becf-683ec90521cf" providerId="ADAL" clId="{9E21CBCC-2B1E-4F05-B28C-FA5598788B44}" dt="2020-11-26T16:03:26.399" v="1169" actId="478"/>
          <ac:picMkLst>
            <pc:docMk/>
            <pc:sldMk cId="0" sldId="262"/>
            <ac:picMk id="49" creationId="{E91636CA-F4CA-4D57-9734-D77119A6EA17}"/>
          </ac:picMkLst>
        </pc:picChg>
        <pc:picChg chg="add mod modCrop">
          <ac:chgData name="Vanessa VALETTE" userId="3828d013-c74f-4d92-becf-683ec90521cf" providerId="ADAL" clId="{9E21CBCC-2B1E-4F05-B28C-FA5598788B44}" dt="2020-11-26T16:13:07.046" v="1435" actId="1076"/>
          <ac:picMkLst>
            <pc:docMk/>
            <pc:sldMk cId="0" sldId="262"/>
            <ac:picMk id="60" creationId="{85FB304A-CF0A-406F-9801-F1E084345AF2}"/>
          </ac:picMkLst>
        </pc:picChg>
        <pc:picChg chg="add mod">
          <ac:chgData name="Vanessa VALETTE" userId="3828d013-c74f-4d92-becf-683ec90521cf" providerId="ADAL" clId="{9E21CBCC-2B1E-4F05-B28C-FA5598788B44}" dt="2020-11-26T17:31:57.882" v="2296" actId="1076"/>
          <ac:picMkLst>
            <pc:docMk/>
            <pc:sldMk cId="0" sldId="262"/>
            <ac:picMk id="62" creationId="{A8FCB1E9-A4A9-4B5B-AE09-FE7487BCD86E}"/>
          </ac:picMkLst>
        </pc:picChg>
        <pc:picChg chg="add mod">
          <ac:chgData name="Vanessa VALETTE" userId="3828d013-c74f-4d92-becf-683ec90521cf" providerId="ADAL" clId="{9E21CBCC-2B1E-4F05-B28C-FA5598788B44}" dt="2020-11-27T08:17:08.062" v="2332" actId="1076"/>
          <ac:picMkLst>
            <pc:docMk/>
            <pc:sldMk cId="0" sldId="262"/>
            <ac:picMk id="65" creationId="{B5FDEC44-BA61-40FF-99B3-27239AEFF53B}"/>
          </ac:picMkLst>
        </pc:picChg>
        <pc:picChg chg="del">
          <ac:chgData name="Vanessa VALETTE" userId="3828d013-c74f-4d92-becf-683ec90521cf" providerId="ADAL" clId="{9E21CBCC-2B1E-4F05-B28C-FA5598788B44}" dt="2020-11-26T10:36:47.607" v="736" actId="478"/>
          <ac:picMkLst>
            <pc:docMk/>
            <pc:sldMk cId="0" sldId="262"/>
            <ac:picMk id="73" creationId="{C0C8E1E1-A952-42BB-BD41-9CDDE4F1C3BA}"/>
          </ac:picMkLst>
        </pc:picChg>
        <pc:picChg chg="add mod ord">
          <ac:chgData name="Vanessa VALETTE" userId="3828d013-c74f-4d92-becf-683ec90521cf" providerId="ADAL" clId="{9E21CBCC-2B1E-4F05-B28C-FA5598788B44}" dt="2020-11-26T17:34:36.992" v="2325" actId="1076"/>
          <ac:picMkLst>
            <pc:docMk/>
            <pc:sldMk cId="0" sldId="262"/>
            <ac:picMk id="74" creationId="{6E34C36B-15D6-4D7E-B35A-5EAFC885BDAA}"/>
          </ac:picMkLst>
        </pc:picChg>
        <pc:picChg chg="del">
          <ac:chgData name="Vanessa VALETTE" userId="3828d013-c74f-4d92-becf-683ec90521cf" providerId="ADAL" clId="{9E21CBCC-2B1E-4F05-B28C-FA5598788B44}" dt="2020-11-26T10:36:47.607" v="736" actId="478"/>
          <ac:picMkLst>
            <pc:docMk/>
            <pc:sldMk cId="0" sldId="262"/>
            <ac:picMk id="75" creationId="{D44DC436-CC94-4116-ABF9-E744A2E51073}"/>
          </ac:picMkLst>
        </pc:picChg>
        <pc:picChg chg="del">
          <ac:chgData name="Vanessa VALETTE" userId="3828d013-c74f-4d92-becf-683ec90521cf" providerId="ADAL" clId="{9E21CBCC-2B1E-4F05-B28C-FA5598788B44}" dt="2020-11-26T10:36:47.607" v="736" actId="478"/>
          <ac:picMkLst>
            <pc:docMk/>
            <pc:sldMk cId="0" sldId="262"/>
            <ac:picMk id="77" creationId="{57727F0E-904B-4AE5-9D64-C7CFFB7DF410}"/>
          </ac:picMkLst>
        </pc:picChg>
        <pc:picChg chg="del">
          <ac:chgData name="Vanessa VALETTE" userId="3828d013-c74f-4d92-becf-683ec90521cf" providerId="ADAL" clId="{9E21CBCC-2B1E-4F05-B28C-FA5598788B44}" dt="2020-11-26T10:36:47.607" v="736" actId="478"/>
          <ac:picMkLst>
            <pc:docMk/>
            <pc:sldMk cId="0" sldId="262"/>
            <ac:picMk id="78" creationId="{39C7C33E-9DAE-49E4-87B4-6E7458B44094}"/>
          </ac:picMkLst>
        </pc:picChg>
        <pc:picChg chg="del">
          <ac:chgData name="Vanessa VALETTE" userId="3828d013-c74f-4d92-becf-683ec90521cf" providerId="ADAL" clId="{9E21CBCC-2B1E-4F05-B28C-FA5598788B44}" dt="2020-11-26T10:36:47.607" v="736" actId="478"/>
          <ac:picMkLst>
            <pc:docMk/>
            <pc:sldMk cId="0" sldId="262"/>
            <ac:picMk id="79" creationId="{D26DBBDE-B4E2-4003-A7FF-61966EF67E18}"/>
          </ac:picMkLst>
        </pc:picChg>
        <pc:picChg chg="del">
          <ac:chgData name="Vanessa VALETTE" userId="3828d013-c74f-4d92-becf-683ec90521cf" providerId="ADAL" clId="{9E21CBCC-2B1E-4F05-B28C-FA5598788B44}" dt="2020-11-26T10:36:47.607" v="736" actId="478"/>
          <ac:picMkLst>
            <pc:docMk/>
            <pc:sldMk cId="0" sldId="262"/>
            <ac:picMk id="80" creationId="{A4F49AC4-D97D-4664-A43B-04712325D610}"/>
          </ac:picMkLst>
        </pc:picChg>
        <pc:picChg chg="del">
          <ac:chgData name="Vanessa VALETTE" userId="3828d013-c74f-4d92-becf-683ec90521cf" providerId="ADAL" clId="{9E21CBCC-2B1E-4F05-B28C-FA5598788B44}" dt="2020-11-26T10:36:47.607" v="736" actId="478"/>
          <ac:picMkLst>
            <pc:docMk/>
            <pc:sldMk cId="0" sldId="262"/>
            <ac:picMk id="81" creationId="{BD9A8DA9-BC1F-4680-98DF-7DD43BD72A65}"/>
          </ac:picMkLst>
        </pc:picChg>
        <pc:picChg chg="del">
          <ac:chgData name="Vanessa VALETTE" userId="3828d013-c74f-4d92-becf-683ec90521cf" providerId="ADAL" clId="{9E21CBCC-2B1E-4F05-B28C-FA5598788B44}" dt="2020-11-26T10:36:47.607" v="736" actId="478"/>
          <ac:picMkLst>
            <pc:docMk/>
            <pc:sldMk cId="0" sldId="262"/>
            <ac:picMk id="82" creationId="{5BD5706F-95C4-4257-AC41-09E3FAF0D83F}"/>
          </ac:picMkLst>
        </pc:picChg>
        <pc:picChg chg="del">
          <ac:chgData name="Vanessa VALETTE" userId="3828d013-c74f-4d92-becf-683ec90521cf" providerId="ADAL" clId="{9E21CBCC-2B1E-4F05-B28C-FA5598788B44}" dt="2020-11-26T10:36:47.607" v="736" actId="478"/>
          <ac:picMkLst>
            <pc:docMk/>
            <pc:sldMk cId="0" sldId="262"/>
            <ac:picMk id="83" creationId="{B5C92D89-5F6C-468B-AEA3-5980E825C882}"/>
          </ac:picMkLst>
        </pc:picChg>
      </pc:sldChg>
      <pc:sldChg chg="addSp delSp modSp add">
        <pc:chgData name="Vanessa VALETTE" userId="3828d013-c74f-4d92-becf-683ec90521cf" providerId="ADAL" clId="{9E21CBCC-2B1E-4F05-B28C-FA5598788B44}" dt="2020-11-26T17:20:41.085" v="2201" actId="1076"/>
        <pc:sldMkLst>
          <pc:docMk/>
          <pc:sldMk cId="1294395470" sldId="1390"/>
        </pc:sldMkLst>
        <pc:spChg chg="mod">
          <ac:chgData name="Vanessa VALETTE" userId="3828d013-c74f-4d92-becf-683ec90521cf" providerId="ADAL" clId="{9E21CBCC-2B1E-4F05-B28C-FA5598788B44}" dt="2020-11-26T17:05:39.338" v="1966" actId="20577"/>
          <ac:spMkLst>
            <pc:docMk/>
            <pc:sldMk cId="1294395470" sldId="1390"/>
            <ac:spMk id="13" creationId="{00000000-0000-0000-0000-000000000000}"/>
          </ac:spMkLst>
        </pc:spChg>
        <pc:spChg chg="add mod">
          <ac:chgData name="Vanessa VALETTE" userId="3828d013-c74f-4d92-becf-683ec90521cf" providerId="ADAL" clId="{9E21CBCC-2B1E-4F05-B28C-FA5598788B44}" dt="2020-11-26T17:20:19.506" v="2195" actId="1076"/>
          <ac:spMkLst>
            <pc:docMk/>
            <pc:sldMk cId="1294395470" sldId="1390"/>
            <ac:spMk id="15" creationId="{6DA12FF8-89BE-4516-B0FF-A7E1FC63D5F5}"/>
          </ac:spMkLst>
        </pc:spChg>
        <pc:spChg chg="add mod">
          <ac:chgData name="Vanessa VALETTE" userId="3828d013-c74f-4d92-becf-683ec90521cf" providerId="ADAL" clId="{9E21CBCC-2B1E-4F05-B28C-FA5598788B44}" dt="2020-11-26T17:20:41.085" v="2201" actId="1076"/>
          <ac:spMkLst>
            <pc:docMk/>
            <pc:sldMk cId="1294395470" sldId="1390"/>
            <ac:spMk id="16" creationId="{B1715D73-D660-4AE4-81DC-8C29FFECF93E}"/>
          </ac:spMkLst>
        </pc:spChg>
        <pc:grpChg chg="del">
          <ac:chgData name="Vanessa VALETTE" userId="3828d013-c74f-4d92-becf-683ec90521cf" providerId="ADAL" clId="{9E21CBCC-2B1E-4F05-B28C-FA5598788B44}" dt="2020-11-26T17:05:59.251" v="1972" actId="478"/>
          <ac:grpSpMkLst>
            <pc:docMk/>
            <pc:sldMk cId="1294395470" sldId="1390"/>
            <ac:grpSpMk id="5" creationId="{00000000-0000-0000-0000-000000000000}"/>
          </ac:grpSpMkLst>
        </pc:grpChg>
        <pc:grpChg chg="mod">
          <ac:chgData name="Vanessa VALETTE" userId="3828d013-c74f-4d92-becf-683ec90521cf" providerId="ADAL" clId="{9E21CBCC-2B1E-4F05-B28C-FA5598788B44}" dt="2020-11-26T17:05:43.935" v="1968" actId="1076"/>
          <ac:grpSpMkLst>
            <pc:docMk/>
            <pc:sldMk cId="1294395470" sldId="1390"/>
            <ac:grpSpMk id="12" creationId="{00000000-0000-0000-0000-000000000000}"/>
          </ac:grpSpMkLst>
        </pc:grpChg>
        <pc:picChg chg="del">
          <ac:chgData name="Vanessa VALETTE" userId="3828d013-c74f-4d92-becf-683ec90521cf" providerId="ADAL" clId="{9E21CBCC-2B1E-4F05-B28C-FA5598788B44}" dt="2020-11-26T17:05:55.576" v="1971" actId="478"/>
          <ac:picMkLst>
            <pc:docMk/>
            <pc:sldMk cId="1294395470" sldId="1390"/>
            <ac:picMk id="4" creationId="{00000000-0000-0000-0000-000000000000}"/>
          </ac:picMkLst>
        </pc:picChg>
        <pc:picChg chg="mod">
          <ac:chgData name="Vanessa VALETTE" userId="3828d013-c74f-4d92-becf-683ec90521cf" providerId="ADAL" clId="{9E21CBCC-2B1E-4F05-B28C-FA5598788B44}" dt="2020-11-26T17:05:54.092" v="1970" actId="1076"/>
          <ac:picMkLst>
            <pc:docMk/>
            <pc:sldMk cId="1294395470" sldId="1390"/>
            <ac:picMk id="14" creationId="{00000000-0000-0000-0000-000000000000}"/>
          </ac:picMkLst>
        </pc:picChg>
        <pc:picChg chg="add mod">
          <ac:chgData name="Vanessa VALETTE" userId="3828d013-c74f-4d92-becf-683ec90521cf" providerId="ADAL" clId="{9E21CBCC-2B1E-4F05-B28C-FA5598788B44}" dt="2020-11-26T17:20:24.085" v="2197" actId="1076"/>
          <ac:picMkLst>
            <pc:docMk/>
            <pc:sldMk cId="1294395470" sldId="1390"/>
            <ac:picMk id="17" creationId="{CD09F506-2869-45C4-A835-2498256CA7B6}"/>
          </ac:picMkLst>
        </pc:picChg>
      </pc:sldChg>
      <pc:sldChg chg="addSp delSp modSp add delAnim modAnim">
        <pc:chgData name="Vanessa VALETTE" userId="3828d013-c74f-4d92-becf-683ec90521cf" providerId="ADAL" clId="{9E21CBCC-2B1E-4F05-B28C-FA5598788B44}" dt="2020-11-26T10:35:57.194" v="731" actId="113"/>
        <pc:sldMkLst>
          <pc:docMk/>
          <pc:sldMk cId="4101425711" sldId="1391"/>
        </pc:sldMkLst>
        <pc:spChg chg="add del mod">
          <ac:chgData name="Vanessa VALETTE" userId="3828d013-c74f-4d92-becf-683ec90521cf" providerId="ADAL" clId="{9E21CBCC-2B1E-4F05-B28C-FA5598788B44}" dt="2020-11-26T10:26:57.747" v="470" actId="47"/>
          <ac:spMkLst>
            <pc:docMk/>
            <pc:sldMk cId="4101425711" sldId="1391"/>
            <ac:spMk id="5" creationId="{30FB6722-0F28-40A0-BD92-53628B2F81CC}"/>
          </ac:spMkLst>
        </pc:spChg>
        <pc:spChg chg="del">
          <ac:chgData name="Vanessa VALETTE" userId="3828d013-c74f-4d92-becf-683ec90521cf" providerId="ADAL" clId="{9E21CBCC-2B1E-4F05-B28C-FA5598788B44}" dt="2020-11-26T10:19:37.673" v="155" actId="478"/>
          <ac:spMkLst>
            <pc:docMk/>
            <pc:sldMk cId="4101425711" sldId="1391"/>
            <ac:spMk id="11" creationId="{B1494E02-8349-4A2C-A80D-F287ACB3D8DA}"/>
          </ac:spMkLst>
        </pc:spChg>
        <pc:spChg chg="mod">
          <ac:chgData name="Vanessa VALETTE" userId="3828d013-c74f-4d92-becf-683ec90521cf" providerId="ADAL" clId="{9E21CBCC-2B1E-4F05-B28C-FA5598788B44}" dt="2020-11-26T10:19:55.225" v="186" actId="1076"/>
          <ac:spMkLst>
            <pc:docMk/>
            <pc:sldMk cId="4101425711" sldId="1391"/>
            <ac:spMk id="18" creationId="{00000000-0000-0000-0000-000000000000}"/>
          </ac:spMkLst>
        </pc:spChg>
        <pc:spChg chg="del">
          <ac:chgData name="Vanessa VALETTE" userId="3828d013-c74f-4d92-becf-683ec90521cf" providerId="ADAL" clId="{9E21CBCC-2B1E-4F05-B28C-FA5598788B44}" dt="2020-11-26T10:19:37.673" v="155" actId="478"/>
          <ac:spMkLst>
            <pc:docMk/>
            <pc:sldMk cId="4101425711" sldId="1391"/>
            <ac:spMk id="20" creationId="{2F1B05DE-2D39-40D1-B42B-D438822A3CE8}"/>
          </ac:spMkLst>
        </pc:spChg>
        <pc:spChg chg="del">
          <ac:chgData name="Vanessa VALETTE" userId="3828d013-c74f-4d92-becf-683ec90521cf" providerId="ADAL" clId="{9E21CBCC-2B1E-4F05-B28C-FA5598788B44}" dt="2020-11-26T10:19:59.689" v="187" actId="478"/>
          <ac:spMkLst>
            <pc:docMk/>
            <pc:sldMk cId="4101425711" sldId="1391"/>
            <ac:spMk id="23" creationId="{C6B570C2-AD79-4097-9875-970C65F62B3D}"/>
          </ac:spMkLst>
        </pc:spChg>
        <pc:spChg chg="mod">
          <ac:chgData name="Vanessa VALETTE" userId="3828d013-c74f-4d92-becf-683ec90521cf" providerId="ADAL" clId="{9E21CBCC-2B1E-4F05-B28C-FA5598788B44}" dt="2020-11-26T10:35:28.171" v="727" actId="2710"/>
          <ac:spMkLst>
            <pc:docMk/>
            <pc:sldMk cId="4101425711" sldId="1391"/>
            <ac:spMk id="24" creationId="{056EC485-024A-4CAD-8642-5DEF5B2F35A7}"/>
          </ac:spMkLst>
        </pc:spChg>
        <pc:spChg chg="add mod">
          <ac:chgData name="Vanessa VALETTE" userId="3828d013-c74f-4d92-becf-683ec90521cf" providerId="ADAL" clId="{9E21CBCC-2B1E-4F05-B28C-FA5598788B44}" dt="2020-11-26T10:34:29.318" v="722" actId="1076"/>
          <ac:spMkLst>
            <pc:docMk/>
            <pc:sldMk cId="4101425711" sldId="1391"/>
            <ac:spMk id="27" creationId="{5E4B590B-175B-4DB1-B891-6E089E5F9BD7}"/>
          </ac:spMkLst>
        </pc:spChg>
        <pc:spChg chg="add mod">
          <ac:chgData name="Vanessa VALETTE" userId="3828d013-c74f-4d92-becf-683ec90521cf" providerId="ADAL" clId="{9E21CBCC-2B1E-4F05-B28C-FA5598788B44}" dt="2020-11-26T10:34:40.534" v="723" actId="1076"/>
          <ac:spMkLst>
            <pc:docMk/>
            <pc:sldMk cId="4101425711" sldId="1391"/>
            <ac:spMk id="29" creationId="{05641596-6BE3-482A-A235-BB1925CB8110}"/>
          </ac:spMkLst>
        </pc:spChg>
        <pc:spChg chg="add mod">
          <ac:chgData name="Vanessa VALETTE" userId="3828d013-c74f-4d92-becf-683ec90521cf" providerId="ADAL" clId="{9E21CBCC-2B1E-4F05-B28C-FA5598788B44}" dt="2020-11-26T10:35:57.194" v="731" actId="113"/>
          <ac:spMkLst>
            <pc:docMk/>
            <pc:sldMk cId="4101425711" sldId="1391"/>
            <ac:spMk id="30" creationId="{FAC92C87-8327-4D9A-B6AD-B02CF3F7D14C}"/>
          </ac:spMkLst>
        </pc:spChg>
        <pc:spChg chg="add mod">
          <ac:chgData name="Vanessa VALETTE" userId="3828d013-c74f-4d92-becf-683ec90521cf" providerId="ADAL" clId="{9E21CBCC-2B1E-4F05-B28C-FA5598788B44}" dt="2020-11-26T10:35:49.978" v="730" actId="113"/>
          <ac:spMkLst>
            <pc:docMk/>
            <pc:sldMk cId="4101425711" sldId="1391"/>
            <ac:spMk id="31" creationId="{114DEF34-E177-4010-B8E8-418A6A6217A3}"/>
          </ac:spMkLst>
        </pc:spChg>
        <pc:spChg chg="add mod">
          <ac:chgData name="Vanessa VALETTE" userId="3828d013-c74f-4d92-becf-683ec90521cf" providerId="ADAL" clId="{9E21CBCC-2B1E-4F05-B28C-FA5598788B44}" dt="2020-11-26T10:34:46.523" v="724" actId="1076"/>
          <ac:spMkLst>
            <pc:docMk/>
            <pc:sldMk cId="4101425711" sldId="1391"/>
            <ac:spMk id="32" creationId="{841A8E25-9953-44E1-8DA5-5EA54160EDD0}"/>
          </ac:spMkLst>
        </pc:spChg>
        <pc:grpChg chg="mod">
          <ac:chgData name="Vanessa VALETTE" userId="3828d013-c74f-4d92-becf-683ec90521cf" providerId="ADAL" clId="{9E21CBCC-2B1E-4F05-B28C-FA5598788B44}" dt="2020-11-26T10:34:29.318" v="722" actId="1076"/>
          <ac:grpSpMkLst>
            <pc:docMk/>
            <pc:sldMk cId="4101425711" sldId="1391"/>
            <ac:grpSpMk id="3" creationId="{00000000-0000-0000-0000-000000000000}"/>
          </ac:grpSpMkLst>
        </pc:grpChg>
        <pc:grpChg chg="mod">
          <ac:chgData name="Vanessa VALETTE" userId="3828d013-c74f-4d92-becf-683ec90521cf" providerId="ADAL" clId="{9E21CBCC-2B1E-4F05-B28C-FA5598788B44}" dt="2020-11-26T10:34:40.534" v="723" actId="1076"/>
          <ac:grpSpMkLst>
            <pc:docMk/>
            <pc:sldMk cId="4101425711" sldId="1391"/>
            <ac:grpSpMk id="21" creationId="{57DEE3C9-D64F-4BC8-ABCB-D748670D73CB}"/>
          </ac:grpSpMkLst>
        </pc:grpChg>
        <pc:grpChg chg="add mod">
          <ac:chgData name="Vanessa VALETTE" userId="3828d013-c74f-4d92-becf-683ec90521cf" providerId="ADAL" clId="{9E21CBCC-2B1E-4F05-B28C-FA5598788B44}" dt="2020-11-26T10:34:46.523" v="724" actId="1076"/>
          <ac:grpSpMkLst>
            <pc:docMk/>
            <pc:sldMk cId="4101425711" sldId="1391"/>
            <ac:grpSpMk id="25" creationId="{24B43242-5373-4322-AA89-C96B9BAFBCB9}"/>
          </ac:grpSpMkLst>
        </pc:grpChg>
        <pc:picChg chg="mod">
          <ac:chgData name="Vanessa VALETTE" userId="3828d013-c74f-4d92-becf-683ec90521cf" providerId="ADAL" clId="{9E21CBCC-2B1E-4F05-B28C-FA5598788B44}" dt="2020-11-26T10:31:59.299" v="706" actId="1076"/>
          <ac:picMkLst>
            <pc:docMk/>
            <pc:sldMk cId="4101425711" sldId="1391"/>
            <ac:picMk id="2" creationId="{00000000-0000-0000-0000-000000000000}"/>
          </ac:picMkLst>
        </pc:picChg>
        <pc:picChg chg="del">
          <ac:chgData name="Vanessa VALETTE" userId="3828d013-c74f-4d92-becf-683ec90521cf" providerId="ADAL" clId="{9E21CBCC-2B1E-4F05-B28C-FA5598788B44}" dt="2020-11-26T10:19:37.673" v="155" actId="478"/>
          <ac:picMkLst>
            <pc:docMk/>
            <pc:sldMk cId="4101425711" sldId="1391"/>
            <ac:picMk id="8" creationId="{8B517C41-9AFA-4C70-ABA2-D7B5C51D8B61}"/>
          </ac:picMkLst>
        </pc:picChg>
        <pc:picChg chg="del">
          <ac:chgData name="Vanessa VALETTE" userId="3828d013-c74f-4d92-becf-683ec90521cf" providerId="ADAL" clId="{9E21CBCC-2B1E-4F05-B28C-FA5598788B44}" dt="2020-11-26T10:19:37.673" v="155" actId="478"/>
          <ac:picMkLst>
            <pc:docMk/>
            <pc:sldMk cId="4101425711" sldId="1391"/>
            <ac:picMk id="19" creationId="{851A6C36-C8B0-458F-8124-F6BD4D8301ED}"/>
          </ac:picMkLst>
        </pc:picChg>
        <pc:picChg chg="add del mod">
          <ac:chgData name="Vanessa VALETTE" userId="3828d013-c74f-4d92-becf-683ec90521cf" providerId="ADAL" clId="{9E21CBCC-2B1E-4F05-B28C-FA5598788B44}" dt="2020-11-26T10:22:07.847" v="284" actId="478"/>
          <ac:picMkLst>
            <pc:docMk/>
            <pc:sldMk cId="4101425711" sldId="1391"/>
            <ac:picMk id="28" creationId="{C7054D3C-C2C9-43B8-960A-F562C0CD98E0}"/>
          </ac:picMkLst>
        </pc:picChg>
        <pc:picChg chg="add del mod">
          <ac:chgData name="Vanessa VALETTE" userId="3828d013-c74f-4d92-becf-683ec90521cf" providerId="ADAL" clId="{9E21CBCC-2B1E-4F05-B28C-FA5598788B44}" dt="2020-11-26T10:29:25.311" v="509" actId="478"/>
          <ac:picMkLst>
            <pc:docMk/>
            <pc:sldMk cId="4101425711" sldId="1391"/>
            <ac:picMk id="33" creationId="{817B5CF4-598E-4DEA-8DA9-9D372860F121}"/>
          </ac:picMkLst>
        </pc:picChg>
      </pc:sldChg>
      <pc:sldChg chg="addSp delSp modSp add modNotesTx">
        <pc:chgData name="Vanessa VALETTE" userId="3828d013-c74f-4d92-becf-683ec90521cf" providerId="ADAL" clId="{9E21CBCC-2B1E-4F05-B28C-FA5598788B44}" dt="2020-11-26T17:30:45.695" v="2290" actId="1076"/>
        <pc:sldMkLst>
          <pc:docMk/>
          <pc:sldMk cId="3721270963" sldId="1392"/>
        </pc:sldMkLst>
        <pc:spChg chg="mod">
          <ac:chgData name="Vanessa VALETTE" userId="3828d013-c74f-4d92-becf-683ec90521cf" providerId="ADAL" clId="{9E21CBCC-2B1E-4F05-B28C-FA5598788B44}" dt="2020-11-26T17:09:07.339" v="2020" actId="20577"/>
          <ac:spMkLst>
            <pc:docMk/>
            <pc:sldMk cId="3721270963" sldId="1392"/>
            <ac:spMk id="13" creationId="{00000000-0000-0000-0000-000000000000}"/>
          </ac:spMkLst>
        </pc:spChg>
        <pc:spChg chg="add mod">
          <ac:chgData name="Vanessa VALETTE" userId="3828d013-c74f-4d92-becf-683ec90521cf" providerId="ADAL" clId="{9E21CBCC-2B1E-4F05-B28C-FA5598788B44}" dt="2020-11-26T17:12:24.929" v="2077" actId="1076"/>
          <ac:spMkLst>
            <pc:docMk/>
            <pc:sldMk cId="3721270963" sldId="1392"/>
            <ac:spMk id="20" creationId="{540019D4-5EBD-4056-82DF-FAC9D90439D2}"/>
          </ac:spMkLst>
        </pc:spChg>
        <pc:spChg chg="add mod">
          <ac:chgData name="Vanessa VALETTE" userId="3828d013-c74f-4d92-becf-683ec90521cf" providerId="ADAL" clId="{9E21CBCC-2B1E-4F05-B28C-FA5598788B44}" dt="2020-11-26T17:12:19.304" v="2076" actId="1037"/>
          <ac:spMkLst>
            <pc:docMk/>
            <pc:sldMk cId="3721270963" sldId="1392"/>
            <ac:spMk id="21" creationId="{A21F7C66-F581-4766-870A-2C73CF58C0D6}"/>
          </ac:spMkLst>
        </pc:spChg>
        <pc:spChg chg="add mod">
          <ac:chgData name="Vanessa VALETTE" userId="3828d013-c74f-4d92-becf-683ec90521cf" providerId="ADAL" clId="{9E21CBCC-2B1E-4F05-B28C-FA5598788B44}" dt="2020-11-26T17:12:43.513" v="2083" actId="113"/>
          <ac:spMkLst>
            <pc:docMk/>
            <pc:sldMk cId="3721270963" sldId="1392"/>
            <ac:spMk id="22" creationId="{732E4307-AC8A-4B94-BA78-D01C66012EE4}"/>
          </ac:spMkLst>
        </pc:spChg>
        <pc:spChg chg="add mod">
          <ac:chgData name="Vanessa VALETTE" userId="3828d013-c74f-4d92-becf-683ec90521cf" providerId="ADAL" clId="{9E21CBCC-2B1E-4F05-B28C-FA5598788B44}" dt="2020-11-26T17:12:52.814" v="2085" actId="113"/>
          <ac:spMkLst>
            <pc:docMk/>
            <pc:sldMk cId="3721270963" sldId="1392"/>
            <ac:spMk id="23" creationId="{66EA6C6C-E91A-4D39-97E1-5C9721E50FFC}"/>
          </ac:spMkLst>
        </pc:spChg>
        <pc:grpChg chg="mod">
          <ac:chgData name="Vanessa VALETTE" userId="3828d013-c74f-4d92-becf-683ec90521cf" providerId="ADAL" clId="{9E21CBCC-2B1E-4F05-B28C-FA5598788B44}" dt="2020-11-26T17:10:15.929" v="2038" actId="1076"/>
          <ac:grpSpMkLst>
            <pc:docMk/>
            <pc:sldMk cId="3721270963" sldId="1392"/>
            <ac:grpSpMk id="2" creationId="{00000000-0000-0000-0000-000000000000}"/>
          </ac:grpSpMkLst>
        </pc:grpChg>
        <pc:grpChg chg="del">
          <ac:chgData name="Vanessa VALETTE" userId="3828d013-c74f-4d92-becf-683ec90521cf" providerId="ADAL" clId="{9E21CBCC-2B1E-4F05-B28C-FA5598788B44}" dt="2020-11-26T17:09:47.416" v="2031" actId="478"/>
          <ac:grpSpMkLst>
            <pc:docMk/>
            <pc:sldMk cId="3721270963" sldId="1392"/>
            <ac:grpSpMk id="5" creationId="{00000000-0000-0000-0000-000000000000}"/>
          </ac:grpSpMkLst>
        </pc:grpChg>
        <pc:grpChg chg="mod">
          <ac:chgData name="Vanessa VALETTE" userId="3828d013-c74f-4d92-becf-683ec90521cf" providerId="ADAL" clId="{9E21CBCC-2B1E-4F05-B28C-FA5598788B44}" dt="2020-11-26T17:13:23.918" v="2088"/>
          <ac:grpSpMkLst>
            <pc:docMk/>
            <pc:sldMk cId="3721270963" sldId="1392"/>
            <ac:grpSpMk id="12" creationId="{00000000-0000-0000-0000-000000000000}"/>
          </ac:grpSpMkLst>
        </pc:grpChg>
        <pc:grpChg chg="add">
          <ac:chgData name="Vanessa VALETTE" userId="3828d013-c74f-4d92-becf-683ec90521cf" providerId="ADAL" clId="{9E21CBCC-2B1E-4F05-B28C-FA5598788B44}" dt="2020-11-26T17:13:05.923" v="2086"/>
          <ac:grpSpMkLst>
            <pc:docMk/>
            <pc:sldMk cId="3721270963" sldId="1392"/>
            <ac:grpSpMk id="25" creationId="{2D3A1BE4-B45D-4A8D-8149-770BCF4DD85F}"/>
          </ac:grpSpMkLst>
        </pc:grpChg>
        <pc:picChg chg="del">
          <ac:chgData name="Vanessa VALETTE" userId="3828d013-c74f-4d92-becf-683ec90521cf" providerId="ADAL" clId="{9E21CBCC-2B1E-4F05-B28C-FA5598788B44}" dt="2020-11-26T17:09:43.075" v="2030" actId="478"/>
          <ac:picMkLst>
            <pc:docMk/>
            <pc:sldMk cId="3721270963" sldId="1392"/>
            <ac:picMk id="4" creationId="{00000000-0000-0000-0000-000000000000}"/>
          </ac:picMkLst>
        </pc:picChg>
        <pc:picChg chg="del">
          <ac:chgData name="Vanessa VALETTE" userId="3828d013-c74f-4d92-becf-683ec90521cf" providerId="ADAL" clId="{9E21CBCC-2B1E-4F05-B28C-FA5598788B44}" dt="2020-11-26T17:13:11.994" v="2087" actId="478"/>
          <ac:picMkLst>
            <pc:docMk/>
            <pc:sldMk cId="3721270963" sldId="1392"/>
            <ac:picMk id="11" creationId="{00000000-0000-0000-0000-000000000000}"/>
          </ac:picMkLst>
        </pc:picChg>
        <pc:picChg chg="mod">
          <ac:chgData name="Vanessa VALETTE" userId="3828d013-c74f-4d92-becf-683ec90521cf" providerId="ADAL" clId="{9E21CBCC-2B1E-4F05-B28C-FA5598788B44}" dt="2020-11-26T17:09:17.732" v="2023" actId="1076"/>
          <ac:picMkLst>
            <pc:docMk/>
            <pc:sldMk cId="3721270963" sldId="1392"/>
            <ac:picMk id="14" creationId="{00000000-0000-0000-0000-000000000000}"/>
          </ac:picMkLst>
        </pc:picChg>
        <pc:picChg chg="del">
          <ac:chgData name="Vanessa VALETTE" userId="3828d013-c74f-4d92-becf-683ec90521cf" providerId="ADAL" clId="{9E21CBCC-2B1E-4F05-B28C-FA5598788B44}" dt="2020-11-26T17:09:23.208" v="2024" actId="478"/>
          <ac:picMkLst>
            <pc:docMk/>
            <pc:sldMk cId="3721270963" sldId="1392"/>
            <ac:picMk id="15" creationId="{F5A3B6EA-C0D1-4E50-8D68-4AB4D8BDD0B3}"/>
          </ac:picMkLst>
        </pc:picChg>
        <pc:picChg chg="del">
          <ac:chgData name="Vanessa VALETTE" userId="3828d013-c74f-4d92-becf-683ec90521cf" providerId="ADAL" clId="{9E21CBCC-2B1E-4F05-B28C-FA5598788B44}" dt="2020-11-26T17:09:23.208" v="2024" actId="478"/>
          <ac:picMkLst>
            <pc:docMk/>
            <pc:sldMk cId="3721270963" sldId="1392"/>
            <ac:picMk id="16" creationId="{6F6B207B-41FF-4CE1-A53B-187A9F9B6B0B}"/>
          </ac:picMkLst>
        </pc:picChg>
        <pc:picChg chg="del">
          <ac:chgData name="Vanessa VALETTE" userId="3828d013-c74f-4d92-becf-683ec90521cf" providerId="ADAL" clId="{9E21CBCC-2B1E-4F05-B28C-FA5598788B44}" dt="2020-11-26T17:09:23.208" v="2024" actId="478"/>
          <ac:picMkLst>
            <pc:docMk/>
            <pc:sldMk cId="3721270963" sldId="1392"/>
            <ac:picMk id="17" creationId="{70AA1F17-D5FD-4FE9-917B-15FC7EBF2A64}"/>
          </ac:picMkLst>
        </pc:picChg>
        <pc:picChg chg="del">
          <ac:chgData name="Vanessa VALETTE" userId="3828d013-c74f-4d92-becf-683ec90521cf" providerId="ADAL" clId="{9E21CBCC-2B1E-4F05-B28C-FA5598788B44}" dt="2020-11-26T17:09:25.361" v="2025" actId="478"/>
          <ac:picMkLst>
            <pc:docMk/>
            <pc:sldMk cId="3721270963" sldId="1392"/>
            <ac:picMk id="19" creationId="{C1576A28-7F51-4DBD-AD8E-F5551ACFC898}"/>
          </ac:picMkLst>
        </pc:picChg>
        <pc:picChg chg="add">
          <ac:chgData name="Vanessa VALETTE" userId="3828d013-c74f-4d92-becf-683ec90521cf" providerId="ADAL" clId="{9E21CBCC-2B1E-4F05-B28C-FA5598788B44}" dt="2020-11-26T17:13:05.923" v="2086"/>
          <ac:picMkLst>
            <pc:docMk/>
            <pc:sldMk cId="3721270963" sldId="1392"/>
            <ac:picMk id="24" creationId="{2016D202-1AF4-4D11-B45B-D0BE60E0D1F1}"/>
          </ac:picMkLst>
        </pc:picChg>
        <pc:picChg chg="add mod">
          <ac:chgData name="Vanessa VALETTE" userId="3828d013-c74f-4d92-becf-683ec90521cf" providerId="ADAL" clId="{9E21CBCC-2B1E-4F05-B28C-FA5598788B44}" dt="2020-11-26T17:30:45.695" v="2290" actId="1076"/>
          <ac:picMkLst>
            <pc:docMk/>
            <pc:sldMk cId="3721270963" sldId="1392"/>
            <ac:picMk id="27" creationId="{D4C5EC93-084F-4D27-94D7-3C72903E2A71}"/>
          </ac:picMkLst>
        </pc:picChg>
      </pc:sldChg>
      <pc:sldChg chg="addSp modSp add">
        <pc:chgData name="Vanessa VALETTE" userId="3828d013-c74f-4d92-becf-683ec90521cf" providerId="ADAL" clId="{9E21CBCC-2B1E-4F05-B28C-FA5598788B44}" dt="2020-11-26T17:17:37.067" v="2173" actId="1076"/>
        <pc:sldMkLst>
          <pc:docMk/>
          <pc:sldMk cId="2235915073" sldId="1393"/>
        </pc:sldMkLst>
        <pc:spChg chg="mod">
          <ac:chgData name="Vanessa VALETTE" userId="3828d013-c74f-4d92-becf-683ec90521cf" providerId="ADAL" clId="{9E21CBCC-2B1E-4F05-B28C-FA5598788B44}" dt="2020-11-26T17:14:21.888" v="2135" actId="14100"/>
          <ac:spMkLst>
            <pc:docMk/>
            <pc:sldMk cId="2235915073" sldId="1393"/>
            <ac:spMk id="13" creationId="{00000000-0000-0000-0000-000000000000}"/>
          </ac:spMkLst>
        </pc:spChg>
        <pc:spChg chg="add mod">
          <ac:chgData name="Vanessa VALETTE" userId="3828d013-c74f-4d92-becf-683ec90521cf" providerId="ADAL" clId="{9E21CBCC-2B1E-4F05-B28C-FA5598788B44}" dt="2020-11-26T17:17:37.067" v="2173" actId="1076"/>
          <ac:spMkLst>
            <pc:docMk/>
            <pc:sldMk cId="2235915073" sldId="1393"/>
            <ac:spMk id="16" creationId="{8E91A942-75C6-4EAA-96A5-F18243256073}"/>
          </ac:spMkLst>
        </pc:spChg>
        <pc:graphicFrameChg chg="add mod modGraphic">
          <ac:chgData name="Vanessa VALETTE" userId="3828d013-c74f-4d92-becf-683ec90521cf" providerId="ADAL" clId="{9E21CBCC-2B1E-4F05-B28C-FA5598788B44}" dt="2020-11-26T17:17:32.805" v="2172" actId="1076"/>
          <ac:graphicFrameMkLst>
            <pc:docMk/>
            <pc:sldMk cId="2235915073" sldId="1393"/>
            <ac:graphicFrameMk id="15" creationId="{8EBCF9A1-B193-4908-A133-09FF388CFD61}"/>
          </ac:graphicFrameMkLst>
        </pc:graphicFrameChg>
      </pc:sldChg>
      <pc:sldMasterChg chg="addSldLayout delSldLayout">
        <pc:chgData name="Vanessa VALETTE" userId="3828d013-c74f-4d92-becf-683ec90521cf" providerId="ADAL" clId="{9E21CBCC-2B1E-4F05-B28C-FA5598788B44}" dt="2020-11-26T17:18:00.606" v="2179" actId="2696"/>
        <pc:sldMasterMkLst>
          <pc:docMk/>
          <pc:sldMasterMk cId="0" sldId="2147483648"/>
        </pc:sldMasterMkLst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193646-5ADB-4321-A6EB-5F2FBAF48FDB}" type="datetimeFigureOut">
              <a:rPr lang="fr-FR" smtClean="0"/>
              <a:t>30/11/2020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29343-BEF5-4B50-BB31-B45D2E89C62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987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929343-BEF5-4B50-BB31-B45D2E89C62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76244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Deux textes de loi se sont succédés autour du Bulletin de Salaire Electronique:</a:t>
            </a:r>
          </a:p>
          <a:p>
            <a:r>
              <a:rPr lang="fr-F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•Un 1ertexte en 2009 (Loin°2009-526 du 12 mai 2009)a ouvert la possibilité de dématérialiser les bulletins de paie. Mais, l’employeur devait alors collecter au préalable l’accord de ses salariés.</a:t>
            </a:r>
          </a:p>
          <a:p>
            <a:r>
              <a:rPr lang="fr-F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•Un 2ndtexte en 2017 (Loi El Khomri), qui a inversé les rôles entre salarié et employeur. Désormais, c’est au salarié de s’opposer à la mise en place du BSE.</a:t>
            </a:r>
          </a:p>
          <a:p>
            <a:endParaRPr lang="fr-FR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L'employeur doit respecter 2 grands types d’obligations définies </a:t>
            </a:r>
            <a:r>
              <a:rPr lang="fr-FR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dansl’article</a:t>
            </a:r>
            <a:r>
              <a:rPr lang="fr-F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D3243-8 du Code du Travail:</a:t>
            </a:r>
          </a:p>
          <a:p>
            <a:r>
              <a:rPr lang="fr-F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un </a:t>
            </a:r>
            <a:r>
              <a:rPr lang="fr-FR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lieu de stockage </a:t>
            </a:r>
            <a:r>
              <a:rPr lang="fr-FR" sz="1200" b="1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sécurisé</a:t>
            </a:r>
            <a:r>
              <a:rPr lang="fr-FR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pour</a:t>
            </a:r>
            <a:r>
              <a:rPr lang="fr-F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ses fiches de paie, appelé “coffre-fort numérique” pour chacun de ses salariés</a:t>
            </a:r>
          </a:p>
          <a:p>
            <a:r>
              <a:rPr lang="fr-F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une </a:t>
            </a:r>
            <a:r>
              <a:rPr lang="fr-FR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campagne de </a:t>
            </a:r>
            <a:r>
              <a:rPr lang="fr-FR" sz="1200" b="1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communication</a:t>
            </a:r>
            <a:r>
              <a:rPr lang="fr-FR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auprès</a:t>
            </a:r>
            <a:r>
              <a:rPr lang="fr-F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ses salariés avant la mise en place du BSE dans l'entreprise</a:t>
            </a:r>
          </a:p>
          <a:p>
            <a:endParaRPr lang="fr-FR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 France, la remise au format électronique du bulletin de paie aux salariés est donc autorisée depuis plus de 10 ans. Mais, la France reste très en retard par rapport à de nombreux autres pays européens: en 2020, le taux de dématérialisation des bulletins de paie y est de 15 %, contre 95 % en Allemagne et 73 % en Grande Bretagne.</a:t>
            </a:r>
          </a:p>
          <a:p>
            <a:r>
              <a:rPr lang="fr-F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Pourtant, imprimer les fiches de paie, les mettre sous pli, les distribuer manuellement ou par voie postale…sont autant de tâches répétitives, chronophages et à faible valeur ajoutée pour une petite entreprise. En optant pour le Bulletin de Salaire Electronique (BSE), le chef d’entreprise peut réaliser entre 40 % et 70 % d’économies sur ses coûts de gestion selon un rapport gouvernemental</a:t>
            </a:r>
          </a:p>
          <a:p>
            <a:r>
              <a:rPr lang="fr-FR" sz="1200" b="1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 synthèse :</a:t>
            </a:r>
            <a:endParaRPr lang="fr-FR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fr-F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L'employeur peut opter pour la dématérialisation du bulletin de salaire dès lors que le salarié ne s’y oppose pas. L’employeur doit alors garantir l'accès aux </a:t>
            </a:r>
            <a:r>
              <a:rPr lang="fr-FR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bulletinsdurant</a:t>
            </a:r>
            <a:r>
              <a:rPr lang="fr-FR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50 ans ou jusqu’aux 75 ans du salarié, à l’aide d’un coffre-fort électronique. Le BSE doit pouvoir être également consultable depuis le Compte Personnel d’Activité (CPA) du salarié.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929343-BEF5-4B50-BB31-B45D2E89C62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105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929343-BEF5-4B50-BB31-B45D2E89C62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88407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929343-BEF5-4B50-BB31-B45D2E89C62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52777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https://www.youtube.com/watch?v=ugwjvtqIbds&amp;feature=youtu.be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929343-BEF5-4B50-BB31-B45D2E89C626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59760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dirty="0">
                <a:solidFill>
                  <a:srgbClr val="55565B"/>
                </a:solidFill>
                <a:latin typeface="Century Gothic"/>
                <a:cs typeface="Open Sans" panose="020B0606030504020204" pitchFamily="34" charset="0"/>
              </a:rPr>
              <a:t>Le CFN permet de couvrir l'EC face au risque RGPD concernant les BS des salariés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929343-BEF5-4B50-BB31-B45D2E89C626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0273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8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hyperlink" Target="https://www.youtube.com/watch?v=6cIuHx3akT4&amp;feature=youtu.be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11" Type="http://schemas.openxmlformats.org/officeDocument/2006/relationships/image" Target="../media/image17.png"/><Relationship Id="rId5" Type="http://schemas.openxmlformats.org/officeDocument/2006/relationships/image" Target="../media/image6.png"/><Relationship Id="rId10" Type="http://schemas.openxmlformats.org/officeDocument/2006/relationships/hyperlink" Target="https://www.youtube.com/watch?v=1qvtTV6I5bI&amp;feature=youtu.be" TargetMode="External"/><Relationship Id="rId4" Type="http://schemas.openxmlformats.org/officeDocument/2006/relationships/image" Target="../media/image4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23.png"/><Relationship Id="rId3" Type="http://schemas.openxmlformats.org/officeDocument/2006/relationships/image" Target="../media/image19.png"/><Relationship Id="rId7" Type="http://schemas.openxmlformats.org/officeDocument/2006/relationships/image" Target="../media/image6.png"/><Relationship Id="rId12" Type="http://schemas.openxmlformats.org/officeDocument/2006/relationships/hyperlink" Target="https://www.youtube.com/watch?v=ugwjvtqIbds&amp;feature=youtu.b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22.png"/><Relationship Id="rId5" Type="http://schemas.openxmlformats.org/officeDocument/2006/relationships/image" Target="../media/image9.png"/><Relationship Id="rId10" Type="http://schemas.openxmlformats.org/officeDocument/2006/relationships/image" Target="../media/image21.png"/><Relationship Id="rId4" Type="http://schemas.openxmlformats.org/officeDocument/2006/relationships/image" Target="../media/image2.png"/><Relationship Id="rId9" Type="http://schemas.openxmlformats.org/officeDocument/2006/relationships/image" Target="../media/image20.png"/><Relationship Id="rId14" Type="http://schemas.openxmlformats.org/officeDocument/2006/relationships/image" Target="../media/image24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25.png"/><Relationship Id="rId4" Type="http://schemas.openxmlformats.org/officeDocument/2006/relationships/image" Target="../media/image4.png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>
            <a:extLst>
              <a:ext uri="{FF2B5EF4-FFF2-40B4-BE49-F238E27FC236}">
                <a16:creationId xmlns:a16="http://schemas.microsoft.com/office/drawing/2014/main" id="{476C4654-52E0-4068-A5D6-D7821FCA074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1665344" y="1596032"/>
            <a:ext cx="7308649" cy="7308619"/>
            <a:chOff x="0" y="0"/>
            <a:chExt cx="6350000" cy="634997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solidFill>
              <a:srgbClr val="787FEA"/>
            </a:solidFill>
          </p:spPr>
        </p:sp>
      </p:grpSp>
      <p:grpSp>
        <p:nvGrpSpPr>
          <p:cNvPr id="5" name="Group 5"/>
          <p:cNvGrpSpPr>
            <a:grpSpLocks noChangeAspect="1"/>
          </p:cNvGrpSpPr>
          <p:nvPr/>
        </p:nvGrpSpPr>
        <p:grpSpPr>
          <a:xfrm>
            <a:off x="841893" y="1270392"/>
            <a:ext cx="7308649" cy="7308619"/>
            <a:chOff x="0" y="0"/>
            <a:chExt cx="6350000" cy="6349975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solidFill>
              <a:srgbClr val="F8C8A9"/>
            </a:solidFill>
          </p:spPr>
        </p:sp>
      </p:grpSp>
      <p:pic>
        <p:nvPicPr>
          <p:cNvPr id="7" name="Picture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 rot="-3320168">
            <a:off x="1325166" y="-5510187"/>
            <a:ext cx="15637669" cy="341185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 rot="-8246794">
            <a:off x="10074329" y="9614420"/>
            <a:ext cx="1877915" cy="645320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6152238" y="-1227089"/>
            <a:ext cx="1915406" cy="1915406"/>
          </a:xfrm>
          <a:prstGeom prst="rect">
            <a:avLst/>
          </a:prstGeom>
        </p:spPr>
      </p:pic>
      <p:grpSp>
        <p:nvGrpSpPr>
          <p:cNvPr id="10" name="Group 10"/>
          <p:cNvGrpSpPr/>
          <p:nvPr/>
        </p:nvGrpSpPr>
        <p:grpSpPr>
          <a:xfrm>
            <a:off x="9511559" y="2174123"/>
            <a:ext cx="7244909" cy="5244473"/>
            <a:chOff x="0" y="590327"/>
            <a:chExt cx="9659878" cy="6992631"/>
          </a:xfrm>
        </p:grpSpPr>
        <p:sp>
          <p:nvSpPr>
            <p:cNvPr id="11" name="TextBox 11"/>
            <p:cNvSpPr txBox="1"/>
            <p:nvPr/>
          </p:nvSpPr>
          <p:spPr>
            <a:xfrm>
              <a:off x="3215488" y="590327"/>
              <a:ext cx="6444390" cy="64376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3919"/>
                </a:lnSpc>
              </a:pPr>
              <a:r>
                <a:rPr lang="en-US" sz="2800" spc="184" dirty="0">
                  <a:solidFill>
                    <a:srgbClr val="FFF7F3"/>
                  </a:solidFill>
                  <a:latin typeface="Now Bold"/>
                </a:rPr>
                <a:t>EPAYE</a:t>
              </a:r>
            </a:p>
          </p:txBody>
        </p:sp>
        <p:sp>
          <p:nvSpPr>
            <p:cNvPr id="12" name="TextBox 12"/>
            <p:cNvSpPr txBox="1"/>
            <p:nvPr/>
          </p:nvSpPr>
          <p:spPr>
            <a:xfrm>
              <a:off x="0" y="2206928"/>
              <a:ext cx="9659878" cy="359072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fr-FR" sz="4000" spc="320" dirty="0">
                  <a:solidFill>
                    <a:srgbClr val="FF9E5E"/>
                  </a:solidFill>
                  <a:latin typeface="Now Bold Bold"/>
                </a:rPr>
                <a:t>LE BULLETIN DE SALAIRE ÉLECTRONIQUE</a:t>
              </a:r>
            </a:p>
            <a:p>
              <a:pPr algn="r">
                <a:lnSpc>
                  <a:spcPct val="150000"/>
                </a:lnSpc>
              </a:pPr>
              <a:r>
                <a:rPr lang="fr-FR" sz="4000" spc="320" dirty="0">
                  <a:solidFill>
                    <a:srgbClr val="FF9E5E"/>
                  </a:solidFill>
                  <a:latin typeface="Now Bold Bold"/>
                </a:rPr>
                <a:t>EN TOUTE CONFORMITÉ</a:t>
              </a:r>
              <a:endParaRPr lang="en-US" sz="4000" spc="320" dirty="0">
                <a:solidFill>
                  <a:srgbClr val="FF9E5E"/>
                </a:solidFill>
                <a:latin typeface="Now Bold Bold"/>
              </a:endParaRPr>
            </a:p>
          </p:txBody>
        </p:sp>
        <p:pic>
          <p:nvPicPr>
            <p:cNvPr id="14" name="Picture 14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>
            <a:xfrm>
              <a:off x="5308742" y="7488024"/>
              <a:ext cx="4351136" cy="94934"/>
            </a:xfrm>
            <a:prstGeom prst="rect">
              <a:avLst/>
            </a:prstGeom>
          </p:spPr>
        </p:pic>
      </p:grpSp>
      <p:pic>
        <p:nvPicPr>
          <p:cNvPr id="15" name="Picture 15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 rot="-10328477">
            <a:off x="-1964571" y="9296058"/>
            <a:ext cx="7604360" cy="595905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4C381A1-0A08-40FC-9C2F-DD4AD82DC510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>
          <a:xfrm>
            <a:off x="1531532" y="2174123"/>
            <a:ext cx="5347098" cy="6283983"/>
          </a:xfrm>
          <a:prstGeom prst="rect">
            <a:avLst/>
          </a:prstGeom>
        </p:spPr>
      </p:pic>
      <p:grpSp>
        <p:nvGrpSpPr>
          <p:cNvPr id="18" name="Groupe 17">
            <a:extLst>
              <a:ext uri="{FF2B5EF4-FFF2-40B4-BE49-F238E27FC236}">
                <a16:creationId xmlns:a16="http://schemas.microsoft.com/office/drawing/2014/main" id="{65F7E20C-AEA0-4A16-A0EB-49177B721E02}"/>
              </a:ext>
            </a:extLst>
          </p:cNvPr>
          <p:cNvGrpSpPr/>
          <p:nvPr/>
        </p:nvGrpSpPr>
        <p:grpSpPr>
          <a:xfrm>
            <a:off x="4200572" y="1651360"/>
            <a:ext cx="1663644" cy="1663644"/>
            <a:chOff x="4200572" y="1651360"/>
            <a:chExt cx="1663644" cy="1663644"/>
          </a:xfrm>
        </p:grpSpPr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DF0F653A-3A5B-41E1-B462-A2BEE8C4A4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62717" t="14444" r="1287" b="23381"/>
            <a:stretch/>
          </p:blipFill>
          <p:spPr>
            <a:xfrm>
              <a:off x="4273587" y="1771715"/>
              <a:ext cx="1517614" cy="1425809"/>
            </a:xfrm>
            <a:prstGeom prst="flowChartConnector">
              <a:avLst/>
            </a:prstGeom>
          </p:spPr>
        </p:pic>
        <p:pic>
          <p:nvPicPr>
            <p:cNvPr id="23" name="Picture 5">
              <a:extLst>
                <a:ext uri="{FF2B5EF4-FFF2-40B4-BE49-F238E27FC236}">
                  <a16:creationId xmlns:a16="http://schemas.microsoft.com/office/drawing/2014/main" id="{8BDFCB9F-D40C-46F3-A15E-B03FA5E8BC7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4200572" y="1651360"/>
              <a:ext cx="1663644" cy="166364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18328" y="595669"/>
            <a:ext cx="17051344" cy="9095662"/>
            <a:chOff x="0" y="0"/>
            <a:chExt cx="3965490" cy="211530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965490" cy="2115303"/>
            </a:xfrm>
            <a:custGeom>
              <a:avLst/>
              <a:gdLst/>
              <a:ahLst/>
              <a:cxnLst/>
              <a:rect l="l" t="t" r="r" b="b"/>
              <a:pathLst>
                <a:path w="3965490" h="2115303">
                  <a:moveTo>
                    <a:pt x="0" y="0"/>
                  </a:moveTo>
                  <a:lnTo>
                    <a:pt x="3965490" y="0"/>
                  </a:lnTo>
                  <a:lnTo>
                    <a:pt x="3965490" y="2115303"/>
                  </a:lnTo>
                  <a:lnTo>
                    <a:pt x="0" y="2115303"/>
                  </a:lnTo>
                  <a:close/>
                </a:path>
              </a:pathLst>
            </a:custGeom>
            <a:solidFill>
              <a:srgbClr val="FFF7F3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8224029">
            <a:off x="-817495" y="8755882"/>
            <a:ext cx="1877915" cy="645320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4772582" y="-634944"/>
            <a:ext cx="1663644" cy="1663644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 rot="-10328477">
            <a:off x="4552401" y="9296058"/>
            <a:ext cx="7604360" cy="5959053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 rot="-1731081">
            <a:off x="-2855962" y="2372418"/>
            <a:ext cx="12135410" cy="8914010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8224029">
            <a:off x="3740011" y="-81805"/>
            <a:ext cx="1877915" cy="645320"/>
          </a:xfrm>
          <a:prstGeom prst="rect">
            <a:avLst/>
          </a:prstGeom>
        </p:spPr>
      </p:pic>
      <p:grpSp>
        <p:nvGrpSpPr>
          <p:cNvPr id="9" name="Group 9"/>
          <p:cNvGrpSpPr>
            <a:grpSpLocks noChangeAspect="1"/>
          </p:cNvGrpSpPr>
          <p:nvPr/>
        </p:nvGrpSpPr>
        <p:grpSpPr>
          <a:xfrm>
            <a:off x="1533870" y="2101713"/>
            <a:ext cx="6498505" cy="6498479"/>
            <a:chOff x="0" y="0"/>
            <a:chExt cx="6350000" cy="6349975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solidFill>
              <a:srgbClr val="F8C8A9"/>
            </a:solidFill>
          </p:spPr>
        </p:sp>
      </p:grpSp>
      <p:grpSp>
        <p:nvGrpSpPr>
          <p:cNvPr id="13" name="Group 13"/>
          <p:cNvGrpSpPr/>
          <p:nvPr/>
        </p:nvGrpSpPr>
        <p:grpSpPr>
          <a:xfrm>
            <a:off x="9950447" y="2369509"/>
            <a:ext cx="6799035" cy="2203630"/>
            <a:chOff x="43204" y="152400"/>
            <a:chExt cx="9065380" cy="2938173"/>
          </a:xfrm>
        </p:grpSpPr>
        <p:sp>
          <p:nvSpPr>
            <p:cNvPr id="16" name="TextBox 16"/>
            <p:cNvSpPr txBox="1"/>
            <p:nvPr/>
          </p:nvSpPr>
          <p:spPr>
            <a:xfrm>
              <a:off x="43204" y="152400"/>
              <a:ext cx="9021207" cy="267252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r">
                <a:lnSpc>
                  <a:spcPts val="7799"/>
                </a:lnSpc>
              </a:pPr>
              <a:r>
                <a:rPr lang="en-US" sz="6600" dirty="0">
                  <a:solidFill>
                    <a:srgbClr val="FF833D"/>
                  </a:solidFill>
                  <a:latin typeface="Now Bold Bold"/>
                </a:rPr>
                <a:t>CADRE </a:t>
              </a:r>
            </a:p>
            <a:p>
              <a:pPr algn="r">
                <a:lnSpc>
                  <a:spcPts val="7799"/>
                </a:lnSpc>
              </a:pPr>
              <a:r>
                <a:rPr lang="en-US" sz="6600" dirty="0">
                  <a:solidFill>
                    <a:srgbClr val="FF833D"/>
                  </a:solidFill>
                  <a:latin typeface="Now Bold Bold"/>
                </a:rPr>
                <a:t>LEGAL</a:t>
              </a:r>
            </a:p>
          </p:txBody>
        </p:sp>
        <p:pic>
          <p:nvPicPr>
            <p:cNvPr id="17" name="Picture 17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>
            <a:xfrm>
              <a:off x="3651661" y="2971513"/>
              <a:ext cx="5456923" cy="119060"/>
            </a:xfrm>
            <a:prstGeom prst="rect">
              <a:avLst/>
            </a:prstGeom>
          </p:spPr>
        </p:pic>
      </p:grpSp>
      <p:sp>
        <p:nvSpPr>
          <p:cNvPr id="18" name="TextBox 6">
            <a:extLst>
              <a:ext uri="{FF2B5EF4-FFF2-40B4-BE49-F238E27FC236}">
                <a16:creationId xmlns:a16="http://schemas.microsoft.com/office/drawing/2014/main" id="{43A4FB84-781F-4674-8D42-95BCA549D216}"/>
              </a:ext>
            </a:extLst>
          </p:cNvPr>
          <p:cNvSpPr txBox="1"/>
          <p:nvPr/>
        </p:nvSpPr>
        <p:spPr>
          <a:xfrm>
            <a:off x="9658958" y="4939527"/>
            <a:ext cx="7264486" cy="365356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sz="2000" dirty="0">
                <a:solidFill>
                  <a:srgbClr val="474DC9"/>
                </a:solidFill>
                <a:latin typeface="Now"/>
              </a:rPr>
              <a:t>Depuis le 1er janvier 2017 (Loi El Khomri), l'employeur peut opter pour la dématérialisation du bulletin de salaire dès lors que le salarié ne s’y oppose pas.</a:t>
            </a:r>
          </a:p>
          <a:p>
            <a:pPr algn="just">
              <a:lnSpc>
                <a:spcPct val="150000"/>
              </a:lnSpc>
            </a:pPr>
            <a:r>
              <a:rPr lang="fr-FR" sz="2000" dirty="0">
                <a:solidFill>
                  <a:srgbClr val="474DC9"/>
                </a:solidFill>
                <a:latin typeface="Now"/>
              </a:rPr>
              <a:t>L’employeur doit alors garantir l’intégrité des bulletins et leur disponibilité durant 50 ans ou jusqu’aux 75 ans du salarié, à l’aide d’un coffre-fort électronique. Le BSE doit pouvoir être également consultable depuis son Compte Personnel d’Activité (CPA), si le salarié en fait la demande.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BD67AD4E-DE87-4159-9D78-19DDE4FFD52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8554" t="7104" r="1380" b="4994"/>
          <a:stretch/>
        </p:blipFill>
        <p:spPr>
          <a:xfrm>
            <a:off x="1904120" y="2461841"/>
            <a:ext cx="5775018" cy="5514960"/>
          </a:xfrm>
          <a:prstGeom prst="flowChartConnector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18328" y="595669"/>
            <a:ext cx="17051344" cy="9095662"/>
            <a:chOff x="0" y="0"/>
            <a:chExt cx="3965490" cy="211530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965490" cy="2115303"/>
            </a:xfrm>
            <a:custGeom>
              <a:avLst/>
              <a:gdLst/>
              <a:ahLst/>
              <a:cxnLst/>
              <a:rect l="l" t="t" r="r" b="b"/>
              <a:pathLst>
                <a:path w="3965490" h="2115303">
                  <a:moveTo>
                    <a:pt x="0" y="0"/>
                  </a:moveTo>
                  <a:lnTo>
                    <a:pt x="3965490" y="0"/>
                  </a:lnTo>
                  <a:lnTo>
                    <a:pt x="3965490" y="2115303"/>
                  </a:lnTo>
                  <a:lnTo>
                    <a:pt x="0" y="2115303"/>
                  </a:lnTo>
                  <a:close/>
                </a:path>
              </a:pathLst>
            </a:custGeom>
            <a:solidFill>
              <a:srgbClr val="FFF7F3"/>
            </a:solidFill>
          </p:spPr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-3320168">
            <a:off x="1433804" y="-2684563"/>
            <a:ext cx="8950958" cy="195294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 rot="8224029">
            <a:off x="-817495" y="8755882"/>
            <a:ext cx="1877915" cy="645320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6152238" y="-1227089"/>
            <a:ext cx="1915406" cy="1915406"/>
          </a:xfrm>
          <a:prstGeom prst="rect">
            <a:avLst/>
          </a:prstGeom>
        </p:spPr>
      </p:pic>
      <p:grpSp>
        <p:nvGrpSpPr>
          <p:cNvPr id="12" name="Group 12"/>
          <p:cNvGrpSpPr/>
          <p:nvPr/>
        </p:nvGrpSpPr>
        <p:grpSpPr>
          <a:xfrm>
            <a:off x="1109313" y="1748257"/>
            <a:ext cx="7425763" cy="2199327"/>
            <a:chOff x="-315035" y="142875"/>
            <a:chExt cx="10578821" cy="2932436"/>
          </a:xfrm>
        </p:grpSpPr>
        <p:sp>
          <p:nvSpPr>
            <p:cNvPr id="13" name="TextBox 13"/>
            <p:cNvSpPr txBox="1"/>
            <p:nvPr/>
          </p:nvSpPr>
          <p:spPr>
            <a:xfrm>
              <a:off x="-1" y="142875"/>
              <a:ext cx="10263787" cy="255967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7800"/>
                </a:lnSpc>
              </a:pPr>
              <a:r>
                <a:rPr lang="en-US" sz="4400" spc="195" dirty="0">
                  <a:solidFill>
                    <a:srgbClr val="FF833D"/>
                  </a:solidFill>
                  <a:latin typeface="Now Bold Bold"/>
                </a:rPr>
                <a:t>DES AVANTAGES</a:t>
              </a:r>
            </a:p>
            <a:p>
              <a:pPr>
                <a:lnSpc>
                  <a:spcPts val="7800"/>
                </a:lnSpc>
              </a:pPr>
              <a:r>
                <a:rPr lang="en-US" sz="4400" spc="195" dirty="0">
                  <a:solidFill>
                    <a:srgbClr val="FF833D"/>
                  </a:solidFill>
                  <a:latin typeface="Now Bold Bold"/>
                </a:rPr>
                <a:t>POUR VOS SALARIÉS</a:t>
              </a:r>
            </a:p>
          </p:txBody>
        </p:sp>
        <p:pic>
          <p:nvPicPr>
            <p:cNvPr id="14" name="Picture 14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>
              <a:off x="-315035" y="2956251"/>
              <a:ext cx="5456924" cy="119060"/>
            </a:xfrm>
            <a:prstGeom prst="rect">
              <a:avLst/>
            </a:prstGeom>
          </p:spPr>
        </p:pic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540019D4-5EBD-4056-82DF-FAC9D90439D2}"/>
              </a:ext>
            </a:extLst>
          </p:cNvPr>
          <p:cNvSpPr/>
          <p:nvPr/>
        </p:nvSpPr>
        <p:spPr>
          <a:xfrm>
            <a:off x="1371600" y="5421230"/>
            <a:ext cx="68314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altLang="fr-FR" sz="2000" b="1" dirty="0">
                <a:solidFill>
                  <a:srgbClr val="474DC9"/>
                </a:solidFill>
                <a:latin typeface="Now"/>
              </a:rPr>
              <a:t>Garantie de confidentialité et </a:t>
            </a:r>
          </a:p>
          <a:p>
            <a:pPr algn="just"/>
            <a:r>
              <a:rPr lang="fr-FR" altLang="fr-FR" sz="2000" b="1" dirty="0">
                <a:solidFill>
                  <a:srgbClr val="474DC9"/>
                </a:solidFill>
                <a:latin typeface="Now"/>
              </a:rPr>
              <a:t>de protection de leurs données personnelles</a:t>
            </a:r>
            <a:endParaRPr lang="fr-FR" sz="2000" b="1" dirty="0">
              <a:solidFill>
                <a:srgbClr val="474DC9"/>
              </a:solidFill>
              <a:latin typeface="Now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21F7C66-F581-4766-870A-2C73CF58C0D6}"/>
              </a:ext>
            </a:extLst>
          </p:cNvPr>
          <p:cNvSpPr/>
          <p:nvPr/>
        </p:nvSpPr>
        <p:spPr>
          <a:xfrm>
            <a:off x="1371600" y="4315624"/>
            <a:ext cx="60315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altLang="fr-FR" sz="2000" b="1" dirty="0">
                <a:solidFill>
                  <a:srgbClr val="474DC9"/>
                </a:solidFill>
                <a:latin typeface="Now"/>
              </a:rPr>
              <a:t>Espace d’archivage </a:t>
            </a:r>
          </a:p>
          <a:p>
            <a:pPr algn="just"/>
            <a:r>
              <a:rPr lang="fr-FR" altLang="fr-FR" sz="2000" dirty="0">
                <a:solidFill>
                  <a:srgbClr val="474DC9"/>
                </a:solidFill>
                <a:latin typeface="Now"/>
              </a:rPr>
              <a:t>personnel chiffré, confidentiel et gratuit</a:t>
            </a:r>
            <a:endParaRPr lang="fr-FR" sz="2000" dirty="0">
              <a:solidFill>
                <a:srgbClr val="474DC9"/>
              </a:solidFill>
              <a:latin typeface="Now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32E4307-AC8A-4B94-BA78-D01C66012EE4}"/>
              </a:ext>
            </a:extLst>
          </p:cNvPr>
          <p:cNvSpPr/>
          <p:nvPr/>
        </p:nvSpPr>
        <p:spPr>
          <a:xfrm>
            <a:off x="1371600" y="6530057"/>
            <a:ext cx="78956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altLang="fr-FR" sz="2000" b="1" dirty="0">
                <a:solidFill>
                  <a:srgbClr val="474DC9"/>
                </a:solidFill>
                <a:latin typeface="Now"/>
              </a:rPr>
              <a:t>Possibilité de centraliser leurs documents personnels de valeur dans le coffre-fort numérique MyCecurity.com</a:t>
            </a:r>
            <a:endParaRPr lang="fr-FR" sz="2000" b="1" dirty="0">
              <a:solidFill>
                <a:srgbClr val="474DC9"/>
              </a:solidFill>
              <a:latin typeface="Now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6EA6C6C-E91A-4D39-97E1-5C9721E50FFC}"/>
              </a:ext>
            </a:extLst>
          </p:cNvPr>
          <p:cNvSpPr/>
          <p:nvPr/>
        </p:nvSpPr>
        <p:spPr>
          <a:xfrm>
            <a:off x="1330450" y="7638884"/>
            <a:ext cx="67467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altLang="fr-FR" sz="2000" b="1" dirty="0">
                <a:solidFill>
                  <a:srgbClr val="474DC9"/>
                </a:solidFill>
                <a:latin typeface="Now"/>
              </a:rPr>
              <a:t>Conservation de leur coffre-fort numérique même en cas de changement d’employeur sans frais</a:t>
            </a:r>
            <a:endParaRPr lang="fr-FR" sz="2000" b="1" dirty="0">
              <a:solidFill>
                <a:srgbClr val="474DC9"/>
              </a:solidFill>
              <a:latin typeface="Now"/>
            </a:endParaRPr>
          </a:p>
        </p:txBody>
      </p:sp>
      <p:pic>
        <p:nvPicPr>
          <p:cNvPr id="24" name="Picture 3">
            <a:extLst>
              <a:ext uri="{FF2B5EF4-FFF2-40B4-BE49-F238E27FC236}">
                <a16:creationId xmlns:a16="http://schemas.microsoft.com/office/drawing/2014/main" id="{2016D202-1AF4-4D11-B45B-D0BE60E0D1F1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 rot="-1432659">
            <a:off x="12093319" y="-1985644"/>
            <a:ext cx="12979612" cy="10076899"/>
          </a:xfrm>
          <a:prstGeom prst="rect">
            <a:avLst/>
          </a:prstGeom>
        </p:spPr>
      </p:pic>
      <p:grpSp>
        <p:nvGrpSpPr>
          <p:cNvPr id="25" name="Group 14">
            <a:extLst>
              <a:ext uri="{FF2B5EF4-FFF2-40B4-BE49-F238E27FC236}">
                <a16:creationId xmlns:a16="http://schemas.microsoft.com/office/drawing/2014/main" id="{2D3A1BE4-B45D-4A8D-8149-770BCF4DD85F}"/>
              </a:ext>
            </a:extLst>
          </p:cNvPr>
          <p:cNvGrpSpPr>
            <a:grpSpLocks noChangeAspect="1"/>
          </p:cNvGrpSpPr>
          <p:nvPr/>
        </p:nvGrpSpPr>
        <p:grpSpPr>
          <a:xfrm>
            <a:off x="11636932" y="3257440"/>
            <a:ext cx="6304004" cy="6303979"/>
            <a:chOff x="0" y="0"/>
            <a:chExt cx="6350000" cy="6349975"/>
          </a:xfrm>
        </p:grpSpPr>
        <p:sp>
          <p:nvSpPr>
            <p:cNvPr id="26" name="Freeform 15">
              <a:extLst>
                <a:ext uri="{FF2B5EF4-FFF2-40B4-BE49-F238E27FC236}">
                  <a16:creationId xmlns:a16="http://schemas.microsoft.com/office/drawing/2014/main" id="{E591D768-DBC3-4A7C-9439-66A92F47EBA4}"/>
                </a:ext>
              </a:extLst>
            </p:cNvPr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solidFill>
              <a:srgbClr val="FF9E5E"/>
            </a:solidFill>
          </p:spPr>
        </p:sp>
      </p:grpSp>
      <p:pic>
        <p:nvPicPr>
          <p:cNvPr id="27" name="Picture 19">
            <a:extLst>
              <a:ext uri="{FF2B5EF4-FFF2-40B4-BE49-F238E27FC236}">
                <a16:creationId xmlns:a16="http://schemas.microsoft.com/office/drawing/2014/main" id="{D4C5EC93-084F-4D27-94D7-3C72903E2A71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12096905" y="3764613"/>
            <a:ext cx="4846910" cy="5289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270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74" name="Picture 3">
            <a:extLst>
              <a:ext uri="{FF2B5EF4-FFF2-40B4-BE49-F238E27FC236}">
                <a16:creationId xmlns:a16="http://schemas.microsoft.com/office/drawing/2014/main" id="{6E34C36B-15D6-4D7E-B35A-5EAFC885BDA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2299267" flipV="1">
            <a:off x="-4389258" y="4096620"/>
            <a:ext cx="11545365" cy="8963402"/>
          </a:xfrm>
          <a:prstGeom prst="rect">
            <a:avLst/>
          </a:prstGeom>
        </p:spPr>
      </p:pic>
      <p:grpSp>
        <p:nvGrpSpPr>
          <p:cNvPr id="71" name="Group 22">
            <a:extLst>
              <a:ext uri="{FF2B5EF4-FFF2-40B4-BE49-F238E27FC236}">
                <a16:creationId xmlns:a16="http://schemas.microsoft.com/office/drawing/2014/main" id="{D7EE8F2C-F3D8-4371-A11D-49C80EC08C81}"/>
              </a:ext>
            </a:extLst>
          </p:cNvPr>
          <p:cNvGrpSpPr>
            <a:grpSpLocks noChangeAspect="1"/>
          </p:cNvGrpSpPr>
          <p:nvPr/>
        </p:nvGrpSpPr>
        <p:grpSpPr>
          <a:xfrm>
            <a:off x="1336220" y="4832495"/>
            <a:ext cx="4613108" cy="4693672"/>
            <a:chOff x="0" y="0"/>
            <a:chExt cx="6350000" cy="6349975"/>
          </a:xfrm>
        </p:grpSpPr>
        <p:sp>
          <p:nvSpPr>
            <p:cNvPr id="72" name="Freeform 23">
              <a:extLst>
                <a:ext uri="{FF2B5EF4-FFF2-40B4-BE49-F238E27FC236}">
                  <a16:creationId xmlns:a16="http://schemas.microsoft.com/office/drawing/2014/main" id="{AD64D743-9DD7-4DED-BC30-21F68BF17FAB}"/>
                </a:ext>
              </a:extLst>
            </p:cNvPr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solidFill>
              <a:srgbClr val="787FEA"/>
            </a:solidFill>
          </p:spPr>
        </p:sp>
      </p:grpSp>
      <p:grpSp>
        <p:nvGrpSpPr>
          <p:cNvPr id="63" name="Group 16">
            <a:extLst>
              <a:ext uri="{FF2B5EF4-FFF2-40B4-BE49-F238E27FC236}">
                <a16:creationId xmlns:a16="http://schemas.microsoft.com/office/drawing/2014/main" id="{67A8BC93-0375-41D5-B5F3-5D38CA90C7A8}"/>
              </a:ext>
            </a:extLst>
          </p:cNvPr>
          <p:cNvGrpSpPr>
            <a:grpSpLocks noChangeAspect="1"/>
          </p:cNvGrpSpPr>
          <p:nvPr/>
        </p:nvGrpSpPr>
        <p:grpSpPr>
          <a:xfrm>
            <a:off x="1533261" y="4861095"/>
            <a:ext cx="4636491" cy="4636473"/>
            <a:chOff x="0" y="0"/>
            <a:chExt cx="6350000" cy="6349975"/>
          </a:xfrm>
          <a:solidFill>
            <a:schemeClr val="bg1"/>
          </a:solidFill>
        </p:grpSpPr>
        <p:sp>
          <p:nvSpPr>
            <p:cNvPr id="64" name="Freeform 17">
              <a:extLst>
                <a:ext uri="{FF2B5EF4-FFF2-40B4-BE49-F238E27FC236}">
                  <a16:creationId xmlns:a16="http://schemas.microsoft.com/office/drawing/2014/main" id="{4E205DDF-2A2A-4B2E-8487-7054966DEB78}"/>
                </a:ext>
              </a:extLst>
            </p:cNvPr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20" name="Group 20"/>
          <p:cNvGrpSpPr>
            <a:grpSpLocks noChangeAspect="1"/>
          </p:cNvGrpSpPr>
          <p:nvPr/>
        </p:nvGrpSpPr>
        <p:grpSpPr>
          <a:xfrm>
            <a:off x="4992728" y="3756792"/>
            <a:ext cx="2998726" cy="2998714"/>
            <a:chOff x="0" y="0"/>
            <a:chExt cx="6350000" cy="6349975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solidFill>
              <a:srgbClr val="FF9E5E"/>
            </a:solidFill>
          </p:spPr>
        </p:sp>
      </p:grpSp>
      <p:pic>
        <p:nvPicPr>
          <p:cNvPr id="3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-1432659">
            <a:off x="12093319" y="-1985644"/>
            <a:ext cx="12979612" cy="10076899"/>
          </a:xfrm>
          <a:prstGeom prst="rect">
            <a:avLst/>
          </a:prstGeom>
        </p:spPr>
      </p:pic>
      <p:sp>
        <p:nvSpPr>
          <p:cNvPr id="5" name="TextBox 5"/>
          <p:cNvSpPr txBox="1"/>
          <p:nvPr/>
        </p:nvSpPr>
        <p:spPr>
          <a:xfrm>
            <a:off x="1107152" y="1482755"/>
            <a:ext cx="8668410" cy="57323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just">
              <a:lnSpc>
                <a:spcPts val="3774"/>
              </a:lnSpc>
            </a:pPr>
            <a:r>
              <a:rPr lang="en-US" sz="5400" dirty="0">
                <a:solidFill>
                  <a:srgbClr val="FF9E5E"/>
                </a:solidFill>
                <a:latin typeface="Now Bold"/>
              </a:rPr>
              <a:t>UNE SOLUTION SIMPLE</a:t>
            </a:r>
          </a:p>
        </p:txBody>
      </p:sp>
      <p:pic>
        <p:nvPicPr>
          <p:cNvPr id="11" name="Picture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0792212" y="9657091"/>
            <a:ext cx="1663644" cy="1663644"/>
          </a:xfrm>
          <a:prstGeom prst="rect">
            <a:avLst/>
          </a:prstGeom>
        </p:spPr>
      </p:pic>
      <p:pic>
        <p:nvPicPr>
          <p:cNvPr id="12" name="Picture 1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 rot="-10328477">
            <a:off x="-2534687" y="-4802620"/>
            <a:ext cx="7604360" cy="5959053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 rot="8224029">
            <a:off x="-1073681" y="8935640"/>
            <a:ext cx="1877915" cy="645320"/>
          </a:xfrm>
          <a:prstGeom prst="rect">
            <a:avLst/>
          </a:prstGeom>
        </p:spPr>
      </p:pic>
      <p:grpSp>
        <p:nvGrpSpPr>
          <p:cNvPr id="14" name="Group 14"/>
          <p:cNvGrpSpPr>
            <a:grpSpLocks noChangeAspect="1"/>
          </p:cNvGrpSpPr>
          <p:nvPr/>
        </p:nvGrpSpPr>
        <p:grpSpPr>
          <a:xfrm>
            <a:off x="11636932" y="3257440"/>
            <a:ext cx="6304004" cy="6303979"/>
            <a:chOff x="0" y="0"/>
            <a:chExt cx="6350000" cy="6349975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solidFill>
              <a:srgbClr val="FF9E5E"/>
            </a:solidFill>
          </p:spPr>
        </p:sp>
      </p:grpSp>
      <p:grpSp>
        <p:nvGrpSpPr>
          <p:cNvPr id="16" name="Group 16"/>
          <p:cNvGrpSpPr>
            <a:grpSpLocks noChangeAspect="1"/>
          </p:cNvGrpSpPr>
          <p:nvPr/>
        </p:nvGrpSpPr>
        <p:grpSpPr>
          <a:xfrm>
            <a:off x="11049840" y="3343570"/>
            <a:ext cx="6304004" cy="6303979"/>
            <a:chOff x="0" y="0"/>
            <a:chExt cx="6350000" cy="6349975"/>
          </a:xfrm>
          <a:solidFill>
            <a:schemeClr val="bg1"/>
          </a:solidFill>
        </p:grpSpPr>
        <p:sp>
          <p:nvSpPr>
            <p:cNvPr id="17" name="Freeform 17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grpFill/>
          </p:spPr>
        </p:sp>
      </p:grpSp>
      <p:grpSp>
        <p:nvGrpSpPr>
          <p:cNvPr id="22" name="Group 22"/>
          <p:cNvGrpSpPr>
            <a:grpSpLocks noChangeAspect="1"/>
          </p:cNvGrpSpPr>
          <p:nvPr/>
        </p:nvGrpSpPr>
        <p:grpSpPr>
          <a:xfrm>
            <a:off x="8271551" y="3538744"/>
            <a:ext cx="3690726" cy="3690711"/>
            <a:chOff x="0" y="0"/>
            <a:chExt cx="6350000" cy="6349975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solidFill>
              <a:srgbClr val="787FEA"/>
            </a:solidFill>
          </p:spPr>
        </p:sp>
      </p:grpSp>
      <p:sp>
        <p:nvSpPr>
          <p:cNvPr id="41" name="object 10">
            <a:extLst>
              <a:ext uri="{FF2B5EF4-FFF2-40B4-BE49-F238E27FC236}">
                <a16:creationId xmlns:a16="http://schemas.microsoft.com/office/drawing/2014/main" id="{06768017-0844-4CBC-897B-01D02938AB52}"/>
              </a:ext>
            </a:extLst>
          </p:cNvPr>
          <p:cNvSpPr/>
          <p:nvPr/>
        </p:nvSpPr>
        <p:spPr>
          <a:xfrm>
            <a:off x="12407910" y="5195963"/>
            <a:ext cx="4003201" cy="189459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700"/>
          </a:p>
        </p:txBody>
      </p:sp>
      <p:sp>
        <p:nvSpPr>
          <p:cNvPr id="42" name="object 11">
            <a:extLst>
              <a:ext uri="{FF2B5EF4-FFF2-40B4-BE49-F238E27FC236}">
                <a16:creationId xmlns:a16="http://schemas.microsoft.com/office/drawing/2014/main" id="{ECB769C1-B9E1-4959-A42A-B9CFCE8C4C3A}"/>
              </a:ext>
            </a:extLst>
          </p:cNvPr>
          <p:cNvSpPr/>
          <p:nvPr/>
        </p:nvSpPr>
        <p:spPr>
          <a:xfrm>
            <a:off x="13880226" y="6979326"/>
            <a:ext cx="1845182" cy="137143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700"/>
          </a:p>
        </p:txBody>
      </p:sp>
      <p:sp>
        <p:nvSpPr>
          <p:cNvPr id="47" name="TextBox 94">
            <a:extLst>
              <a:ext uri="{FF2B5EF4-FFF2-40B4-BE49-F238E27FC236}">
                <a16:creationId xmlns:a16="http://schemas.microsoft.com/office/drawing/2014/main" id="{DD0DF7CA-053A-4407-A87E-E7FD2BC1401F}"/>
              </a:ext>
            </a:extLst>
          </p:cNvPr>
          <p:cNvSpPr txBox="1"/>
          <p:nvPr/>
        </p:nvSpPr>
        <p:spPr>
          <a:xfrm>
            <a:off x="12491132" y="4184571"/>
            <a:ext cx="34284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828755" latinLnBrk="1"/>
            <a:r>
              <a:rPr lang="fr-FR" sz="1600" dirty="0">
                <a:solidFill>
                  <a:srgbClr val="474DC9"/>
                </a:solidFill>
                <a:latin typeface="Now"/>
              </a:rPr>
              <a:t>Si BSE accepté, les bulletins sont déposés tous les mois </a:t>
            </a:r>
          </a:p>
          <a:p>
            <a:pPr algn="ctr" defTabSz="1828755" latinLnBrk="1"/>
            <a:r>
              <a:rPr lang="fr-FR" sz="1600" dirty="0">
                <a:solidFill>
                  <a:srgbClr val="474DC9"/>
                </a:solidFill>
                <a:latin typeface="Now"/>
              </a:rPr>
              <a:t>dans son coffre-fort</a:t>
            </a:r>
          </a:p>
        </p:txBody>
      </p:sp>
      <p:sp>
        <p:nvSpPr>
          <p:cNvPr id="48" name="TextBox 95">
            <a:extLst>
              <a:ext uri="{FF2B5EF4-FFF2-40B4-BE49-F238E27FC236}">
                <a16:creationId xmlns:a16="http://schemas.microsoft.com/office/drawing/2014/main" id="{177EE34F-1A45-4329-8CB7-8B914089F36A}"/>
              </a:ext>
            </a:extLst>
          </p:cNvPr>
          <p:cNvSpPr txBox="1"/>
          <p:nvPr/>
        </p:nvSpPr>
        <p:spPr>
          <a:xfrm>
            <a:off x="12491132" y="8416998"/>
            <a:ext cx="35923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defTabSz="1828755" latinLnBrk="1">
              <a:defRPr sz="1600">
                <a:solidFill>
                  <a:srgbClr val="474DC9"/>
                </a:solidFill>
                <a:latin typeface="Now"/>
              </a:defRPr>
            </a:lvl1pPr>
          </a:lstStyle>
          <a:p>
            <a:r>
              <a:rPr lang="fr-FR" dirty="0"/>
              <a:t>Si BSE refusé, les bulletins de paie </a:t>
            </a:r>
          </a:p>
          <a:p>
            <a:r>
              <a:rPr lang="fr-FR" dirty="0"/>
              <a:t>sont envoyés tous les mois</a:t>
            </a:r>
          </a:p>
          <a:p>
            <a:r>
              <a:rPr lang="fr-FR" dirty="0"/>
              <a:t> par courrier</a:t>
            </a:r>
          </a:p>
        </p:txBody>
      </p:sp>
      <p:pic>
        <p:nvPicPr>
          <p:cNvPr id="60" name="Image 59">
            <a:extLst>
              <a:ext uri="{FF2B5EF4-FFF2-40B4-BE49-F238E27FC236}">
                <a16:creationId xmlns:a16="http://schemas.microsoft.com/office/drawing/2014/main" id="{85FB304A-CF0A-406F-9801-F1E084345AF2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69"/>
          <a:stretch/>
        </p:blipFill>
        <p:spPr>
          <a:xfrm>
            <a:off x="8153841" y="3458790"/>
            <a:ext cx="1281078" cy="1460495"/>
          </a:xfrm>
          <a:prstGeom prst="flowChartConnector">
            <a:avLst/>
          </a:prstGeom>
        </p:spPr>
      </p:pic>
      <p:sp>
        <p:nvSpPr>
          <p:cNvPr id="61" name="TextBox 94">
            <a:extLst>
              <a:ext uri="{FF2B5EF4-FFF2-40B4-BE49-F238E27FC236}">
                <a16:creationId xmlns:a16="http://schemas.microsoft.com/office/drawing/2014/main" id="{DB068729-A54B-4054-8BA9-893D636DE693}"/>
              </a:ext>
            </a:extLst>
          </p:cNvPr>
          <p:cNvSpPr txBox="1"/>
          <p:nvPr/>
        </p:nvSpPr>
        <p:spPr>
          <a:xfrm>
            <a:off x="8447879" y="4762500"/>
            <a:ext cx="33247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828755" latinLnBrk="1"/>
            <a:r>
              <a:rPr lang="fr-FR" sz="2400" dirty="0">
                <a:solidFill>
                  <a:schemeClr val="bg1"/>
                </a:solidFill>
                <a:latin typeface="Now Bold" panose="020B0604020202020204" charset="0"/>
              </a:rPr>
              <a:t>ILS SONT</a:t>
            </a:r>
          </a:p>
          <a:p>
            <a:pPr algn="ctr" defTabSz="1828755" latinLnBrk="1"/>
            <a:r>
              <a:rPr lang="fr-FR" sz="2400" dirty="0">
                <a:solidFill>
                  <a:schemeClr val="bg1"/>
                </a:solidFill>
                <a:latin typeface="Now Bold" panose="020B0604020202020204" charset="0"/>
                <a:hlinkClick r:id="rId10"/>
              </a:rPr>
              <a:t>DISTRIBUÉS </a:t>
            </a:r>
            <a:endParaRPr lang="fr-FR" sz="2400" dirty="0">
              <a:solidFill>
                <a:schemeClr val="bg1"/>
              </a:solidFill>
              <a:latin typeface="Now Bold" panose="020B0604020202020204" charset="0"/>
            </a:endParaRPr>
          </a:p>
          <a:p>
            <a:pPr algn="ctr" defTabSz="1828755" latinLnBrk="1"/>
            <a:r>
              <a:rPr lang="fr-FR" sz="2400" dirty="0">
                <a:solidFill>
                  <a:schemeClr val="bg1"/>
                </a:solidFill>
                <a:latin typeface="Now Bold" panose="020B0604020202020204" charset="0"/>
              </a:rPr>
              <a:t>AUX SALARIÉS</a:t>
            </a:r>
          </a:p>
        </p:txBody>
      </p:sp>
      <p:pic>
        <p:nvPicPr>
          <p:cNvPr id="62" name="Image 61">
            <a:extLst>
              <a:ext uri="{FF2B5EF4-FFF2-40B4-BE49-F238E27FC236}">
                <a16:creationId xmlns:a16="http://schemas.microsoft.com/office/drawing/2014/main" id="{A8FCB1E9-A4A9-4B5B-AE09-FE7487BCD86E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663" y="3434409"/>
            <a:ext cx="1506570" cy="186766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35B09CF-1FB8-4154-872B-17477AAA8A50}"/>
              </a:ext>
            </a:extLst>
          </p:cNvPr>
          <p:cNvSpPr/>
          <p:nvPr/>
        </p:nvSpPr>
        <p:spPr>
          <a:xfrm>
            <a:off x="5153490" y="4978663"/>
            <a:ext cx="249641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828755" latinLnBrk="1"/>
            <a:r>
              <a:rPr lang="en-US" sz="2400" dirty="0">
                <a:solidFill>
                  <a:schemeClr val="bg1"/>
                </a:solidFill>
                <a:latin typeface="Now Bold" panose="020B0604020202020204" charset="0"/>
              </a:rPr>
              <a:t>VOUS </a:t>
            </a:r>
            <a:r>
              <a:rPr lang="en-US" sz="2400" dirty="0">
                <a:solidFill>
                  <a:schemeClr val="bg1"/>
                </a:solidFill>
                <a:latin typeface="Now Bold" panose="020B0604020202020204" charset="0"/>
                <a:hlinkClick r:id="rId12"/>
              </a:rPr>
              <a:t>VALIDEZ</a:t>
            </a:r>
            <a:r>
              <a:rPr lang="en-US" sz="2400" dirty="0">
                <a:solidFill>
                  <a:schemeClr val="bg1"/>
                </a:solidFill>
                <a:latin typeface="Now Bold" panose="020B0604020202020204" charset="0"/>
              </a:rPr>
              <a:t> OU ANNOTEZ</a:t>
            </a:r>
          </a:p>
          <a:p>
            <a:pPr algn="ctr" defTabSz="1828755" latinLnBrk="1"/>
            <a:r>
              <a:rPr lang="en-US" sz="2400" dirty="0">
                <a:solidFill>
                  <a:schemeClr val="bg1"/>
                </a:solidFill>
                <a:latin typeface="Now Bold" panose="020B0604020202020204" charset="0"/>
              </a:rPr>
              <a:t>LES BULLETINS</a:t>
            </a:r>
          </a:p>
        </p:txBody>
      </p:sp>
      <p:pic>
        <p:nvPicPr>
          <p:cNvPr id="65" name="Picture 57">
            <a:extLst>
              <a:ext uri="{FF2B5EF4-FFF2-40B4-BE49-F238E27FC236}">
                <a16:creationId xmlns:a16="http://schemas.microsoft.com/office/drawing/2014/main" id="{B5FDEC44-BA61-40FF-99B3-27239AEFF53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4690" y="5804148"/>
            <a:ext cx="2242047" cy="1278417"/>
          </a:xfrm>
          <a:prstGeom prst="rect">
            <a:avLst/>
          </a:prstGeom>
        </p:spPr>
      </p:pic>
      <p:sp>
        <p:nvSpPr>
          <p:cNvPr id="66" name="TextBox 85">
            <a:extLst>
              <a:ext uri="{FF2B5EF4-FFF2-40B4-BE49-F238E27FC236}">
                <a16:creationId xmlns:a16="http://schemas.microsoft.com/office/drawing/2014/main" id="{6D9A37DA-07EB-4465-81CB-65CE596A4A66}"/>
              </a:ext>
            </a:extLst>
          </p:cNvPr>
          <p:cNvSpPr txBox="1"/>
          <p:nvPr/>
        </p:nvSpPr>
        <p:spPr>
          <a:xfrm>
            <a:off x="2296350" y="7295633"/>
            <a:ext cx="29987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 defTabSz="1828755" latinLnBrk="1">
              <a:defRPr sz="1600">
                <a:solidFill>
                  <a:srgbClr val="474DC9"/>
                </a:solidFill>
                <a:latin typeface="Now"/>
              </a:defRPr>
            </a:lvl1pPr>
          </a:lstStyle>
          <a:p>
            <a:r>
              <a:rPr lang="fr-FR" dirty="0"/>
              <a:t>Archivage de l'exemplaire </a:t>
            </a:r>
          </a:p>
          <a:p>
            <a:r>
              <a:rPr lang="fr-FR" dirty="0"/>
              <a:t>employeur pour une durée</a:t>
            </a:r>
          </a:p>
          <a:p>
            <a:r>
              <a:rPr lang="fr-FR" dirty="0"/>
              <a:t> de 5 ans dans</a:t>
            </a:r>
          </a:p>
          <a:p>
            <a:r>
              <a:rPr lang="fr-FR" dirty="0"/>
              <a:t> le coffre-fort de l’entreprise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CF15C2BD-93FE-4ABE-A444-60FF3D9B7A39}"/>
              </a:ext>
            </a:extLst>
          </p:cNvPr>
          <p:cNvSpPr/>
          <p:nvPr/>
        </p:nvSpPr>
        <p:spPr>
          <a:xfrm>
            <a:off x="11853742" y="4247878"/>
            <a:ext cx="8367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828755" latinLnBrk="1"/>
            <a:r>
              <a:rPr lang="en-US" sz="2400" dirty="0">
                <a:solidFill>
                  <a:srgbClr val="F8049C"/>
                </a:solidFill>
                <a:latin typeface="Now Bold" panose="020B0604020202020204" charset="0"/>
              </a:rPr>
              <a:t>1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1985565B-0554-4238-A05A-88E1AE099CC1}"/>
              </a:ext>
            </a:extLst>
          </p:cNvPr>
          <p:cNvSpPr/>
          <p:nvPr/>
        </p:nvSpPr>
        <p:spPr>
          <a:xfrm>
            <a:off x="11930032" y="8382501"/>
            <a:ext cx="8367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828755" latinLnBrk="1"/>
            <a:r>
              <a:rPr lang="en-US" sz="2400" dirty="0">
                <a:solidFill>
                  <a:srgbClr val="F8049C"/>
                </a:solidFill>
                <a:latin typeface="Now Bold" panose="020B0604020202020204" charset="0"/>
              </a:rPr>
              <a:t>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grpSp>
        <p:nvGrpSpPr>
          <p:cNvPr id="21" name="Group 9">
            <a:extLst>
              <a:ext uri="{FF2B5EF4-FFF2-40B4-BE49-F238E27FC236}">
                <a16:creationId xmlns:a16="http://schemas.microsoft.com/office/drawing/2014/main" id="{57DEE3C9-D64F-4BC8-ABCB-D748670D73CB}"/>
              </a:ext>
            </a:extLst>
          </p:cNvPr>
          <p:cNvGrpSpPr>
            <a:grpSpLocks noChangeAspect="1"/>
          </p:cNvGrpSpPr>
          <p:nvPr/>
        </p:nvGrpSpPr>
        <p:grpSpPr>
          <a:xfrm>
            <a:off x="5481960" y="1981655"/>
            <a:ext cx="4026086" cy="4026070"/>
            <a:chOff x="0" y="0"/>
            <a:chExt cx="6350000" cy="6349975"/>
          </a:xfrm>
        </p:grpSpPr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BBB84EEE-CFF0-49A6-9F68-F18C38DC3027}"/>
                </a:ext>
              </a:extLst>
            </p:cNvPr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solidFill>
              <a:srgbClr val="787FEA"/>
            </a:solidFill>
          </p:spPr>
        </p:sp>
      </p:grpSp>
      <p:grpSp>
        <p:nvGrpSpPr>
          <p:cNvPr id="3" name="Group 3"/>
          <p:cNvGrpSpPr>
            <a:grpSpLocks noChangeAspect="1"/>
          </p:cNvGrpSpPr>
          <p:nvPr/>
        </p:nvGrpSpPr>
        <p:grpSpPr>
          <a:xfrm>
            <a:off x="983631" y="4687595"/>
            <a:ext cx="3644002" cy="3643986"/>
            <a:chOff x="0" y="0"/>
            <a:chExt cx="6350000" cy="634997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solidFill>
              <a:srgbClr val="787FEA"/>
            </a:solidFill>
          </p:spPr>
        </p:sp>
      </p:grpSp>
      <p:pic>
        <p:nvPicPr>
          <p:cNvPr id="15" name="Picture 1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 rot="8224029">
            <a:off x="8638646" y="9964340"/>
            <a:ext cx="1877915" cy="645320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173306" y="-957703"/>
            <a:ext cx="1915406" cy="1915406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 rot="-3320168">
            <a:off x="14847690" y="2877029"/>
            <a:ext cx="8950958" cy="195294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8086450" y="7387664"/>
            <a:ext cx="9258300" cy="191994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7322"/>
              </a:lnSpc>
            </a:pPr>
            <a:r>
              <a:rPr lang="en-US" sz="7322" spc="183" dirty="0">
                <a:solidFill>
                  <a:srgbClr val="FF9E5E"/>
                </a:solidFill>
                <a:latin typeface="Now Bold Bold"/>
              </a:rPr>
              <a:t>MISE </a:t>
            </a:r>
          </a:p>
          <a:p>
            <a:pPr algn="r">
              <a:lnSpc>
                <a:spcPts val="7322"/>
              </a:lnSpc>
            </a:pPr>
            <a:r>
              <a:rPr lang="en-US" sz="7322" spc="183" dirty="0">
                <a:solidFill>
                  <a:srgbClr val="FF9E5E"/>
                </a:solidFill>
                <a:latin typeface="Now Bold Bold"/>
              </a:rPr>
              <a:t>EN PLACE</a:t>
            </a:r>
          </a:p>
        </p:txBody>
      </p:sp>
      <p:sp>
        <p:nvSpPr>
          <p:cNvPr id="24" name="Espace réservé du texte 6">
            <a:extLst>
              <a:ext uri="{FF2B5EF4-FFF2-40B4-BE49-F238E27FC236}">
                <a16:creationId xmlns:a16="http://schemas.microsoft.com/office/drawing/2014/main" id="{056EC485-024A-4CAD-8642-5DEF5B2F35A7}"/>
              </a:ext>
            </a:extLst>
          </p:cNvPr>
          <p:cNvSpPr txBox="1">
            <a:spLocks/>
          </p:cNvSpPr>
          <p:nvPr/>
        </p:nvSpPr>
        <p:spPr>
          <a:xfrm>
            <a:off x="2805632" y="7472905"/>
            <a:ext cx="4446423" cy="2208421"/>
          </a:xfrm>
          <a:prstGeom prst="rect">
            <a:avLst/>
          </a:prstGeom>
        </p:spPr>
        <p:txBody>
          <a:bodyPr anchor="t"/>
          <a:lstStyle>
            <a:lvl1pPr marL="0" indent="0" algn="l" defTabSz="1371600" rtl="0" eaLnBrk="1" latinLnBrk="0" hangingPunct="1">
              <a:lnSpc>
                <a:spcPts val="2800"/>
              </a:lnSpc>
              <a:spcBef>
                <a:spcPts val="1500"/>
              </a:spcBef>
              <a:buFont typeface="Wingdings" panose="05000000000000000000" pitchFamily="2" charset="2"/>
              <a:buNone/>
              <a:defRPr sz="2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" panose="02000000000000000000" pitchFamily="2" charset="0"/>
                <a:cs typeface="A-OTF Gothic BBB Pro Medium" panose="020B0400000000000000" pitchFamily="34" charset="-128"/>
              </a:defRPr>
            </a:lvl1pPr>
            <a:lvl2pPr marL="6858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"/>
              <a:defRPr sz="2400" kern="1200">
                <a:solidFill>
                  <a:schemeClr val="tx1"/>
                </a:solidFill>
                <a:latin typeface="Bebas Neue Bold" panose="020B0606020202050201" pitchFamily="34" charset="0"/>
                <a:ea typeface="A-OTF Shin Go Pro L" panose="020B0300000000000000" pitchFamily="34" charset="-128"/>
                <a:cs typeface="+mn-cs"/>
              </a:defRPr>
            </a:lvl2pPr>
            <a:lvl3pPr marL="1097280" indent="-342900" algn="l" defTabSz="1371600" rtl="0" eaLnBrk="1" latinLnBrk="0" hangingPunct="1">
              <a:lnSpc>
                <a:spcPct val="90000"/>
              </a:lnSpc>
              <a:spcBef>
                <a:spcPts val="900"/>
              </a:spcBef>
              <a:buFont typeface="Wingdings" panose="05000000000000000000" pitchFamily="2" charset="2"/>
              <a:buChar char=""/>
              <a:defRPr sz="2400" kern="1200">
                <a:solidFill>
                  <a:schemeClr val="tx1"/>
                </a:solidFill>
                <a:latin typeface="Bebas Neue Bold" panose="020B0606020202050201" pitchFamily="34" charset="0"/>
                <a:ea typeface="A-OTF Shin Go Pro L" panose="020B0300000000000000" pitchFamily="34" charset="-128"/>
                <a:cs typeface="+mn-cs"/>
              </a:defRPr>
            </a:lvl3pPr>
            <a:lvl4pPr marL="1508760" indent="-342900" algn="l" defTabSz="1371600" rtl="0" eaLnBrk="1" latinLnBrk="0" hangingPunct="1">
              <a:lnSpc>
                <a:spcPct val="90000"/>
              </a:lnSpc>
              <a:spcBef>
                <a:spcPts val="900"/>
              </a:spcBef>
              <a:buFont typeface="Wingdings" panose="05000000000000000000" pitchFamily="2" charset="2"/>
              <a:buChar char=""/>
              <a:defRPr sz="2100" kern="1200">
                <a:solidFill>
                  <a:schemeClr val="tx1"/>
                </a:solidFill>
                <a:latin typeface="Bebas Neue Bold" panose="020B0606020202050201" pitchFamily="34" charset="0"/>
                <a:ea typeface="A-OTF Shin Go Pro L" panose="020B0300000000000000" pitchFamily="34" charset="-128"/>
                <a:cs typeface="+mn-cs"/>
              </a:defRPr>
            </a:lvl4pPr>
            <a:lvl5pPr marL="1920240" indent="-342900" algn="l" defTabSz="1371600" rtl="0" eaLnBrk="1" latinLnBrk="0" hangingPunct="1">
              <a:lnSpc>
                <a:spcPct val="90000"/>
              </a:lnSpc>
              <a:spcBef>
                <a:spcPts val="900"/>
              </a:spcBef>
              <a:buFont typeface="Wingdings" panose="05000000000000000000" pitchFamily="2" charset="2"/>
              <a:buChar char=""/>
              <a:defRPr sz="2100" kern="1200">
                <a:solidFill>
                  <a:schemeClr val="tx1"/>
                </a:solidFill>
                <a:latin typeface="Bebas Neue Bold" panose="020B0606020202050201" pitchFamily="34" charset="0"/>
                <a:ea typeface="A-OTF Shin Go Pro L" panose="020B0300000000000000" pitchFamily="34" charset="-128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Bef>
                <a:spcPct val="20000"/>
              </a:spcBef>
              <a:buFont typeface="Arial" pitchFamily="34" charset="0"/>
            </a:pPr>
            <a:r>
              <a:rPr lang="fr-FR" sz="2800" dirty="0">
                <a:solidFill>
                  <a:srgbClr val="FF9E5E"/>
                </a:solidFill>
                <a:latin typeface="Now Bold"/>
                <a:ea typeface="+mn-ea"/>
                <a:cs typeface="+mn-cs"/>
              </a:rPr>
              <a:t>LANCEMENT</a:t>
            </a:r>
          </a:p>
          <a:p>
            <a:pPr defTabSz="914400">
              <a:lnSpc>
                <a:spcPct val="150000"/>
              </a:lnSpc>
              <a:spcBef>
                <a:spcPct val="20000"/>
              </a:spcBef>
              <a:buFont typeface="Arial" pitchFamily="34" charset="0"/>
            </a:pPr>
            <a:r>
              <a:rPr lang="fr-FR" sz="1600" dirty="0">
                <a:solidFill>
                  <a:srgbClr val="FFFFFF"/>
                </a:solidFill>
                <a:latin typeface="Now"/>
                <a:ea typeface="+mn-ea"/>
                <a:cs typeface="+mn-cs"/>
              </a:rPr>
              <a:t>Affichage du poster dans vos locaux</a:t>
            </a:r>
          </a:p>
          <a:p>
            <a:pPr defTabSz="9144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fr-FR" sz="1600" dirty="0">
                <a:solidFill>
                  <a:srgbClr val="FFFFFF"/>
                </a:solidFill>
                <a:latin typeface="Now"/>
                <a:ea typeface="+mn-ea"/>
                <a:cs typeface="+mn-cs"/>
              </a:rPr>
              <a:t>concernant la dématérialisation du</a:t>
            </a:r>
          </a:p>
          <a:p>
            <a:pPr defTabSz="9144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fr-FR" sz="1600" dirty="0">
                <a:solidFill>
                  <a:srgbClr val="FFFFFF"/>
                </a:solidFill>
                <a:latin typeface="Now"/>
                <a:ea typeface="+mn-ea"/>
                <a:cs typeface="+mn-cs"/>
              </a:rPr>
              <a:t>bulletin de paie.</a:t>
            </a:r>
          </a:p>
          <a:p>
            <a:pPr defTabSz="9144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fr-FR" sz="1600" b="1" dirty="0">
                <a:solidFill>
                  <a:srgbClr val="FFFFFF"/>
                </a:solidFill>
                <a:latin typeface="Now"/>
                <a:ea typeface="+mn-ea"/>
                <a:cs typeface="+mn-cs"/>
              </a:rPr>
              <a:t>Etape conseillée mais pas obligatoire.</a:t>
            </a:r>
            <a:endParaRPr lang="fr-FR" sz="1800" b="1" dirty="0">
              <a:solidFill>
                <a:srgbClr val="FFFFFF"/>
              </a:solidFill>
              <a:latin typeface="Now"/>
              <a:ea typeface="+mn-ea"/>
              <a:cs typeface="+mn-cs"/>
            </a:endParaRPr>
          </a:p>
        </p:txBody>
      </p:sp>
      <p:grpSp>
        <p:nvGrpSpPr>
          <p:cNvPr id="25" name="Group 9">
            <a:extLst>
              <a:ext uri="{FF2B5EF4-FFF2-40B4-BE49-F238E27FC236}">
                <a16:creationId xmlns:a16="http://schemas.microsoft.com/office/drawing/2014/main" id="{24B43242-5373-4322-AA89-C96B9BAFBCB9}"/>
              </a:ext>
            </a:extLst>
          </p:cNvPr>
          <p:cNvGrpSpPr>
            <a:grpSpLocks noChangeAspect="1"/>
          </p:cNvGrpSpPr>
          <p:nvPr/>
        </p:nvGrpSpPr>
        <p:grpSpPr>
          <a:xfrm>
            <a:off x="10486694" y="-438562"/>
            <a:ext cx="4026086" cy="4026070"/>
            <a:chOff x="0" y="0"/>
            <a:chExt cx="6350000" cy="6349975"/>
          </a:xfrm>
        </p:grpSpPr>
        <p:sp>
          <p:nvSpPr>
            <p:cNvPr id="26" name="Freeform 10">
              <a:extLst>
                <a:ext uri="{FF2B5EF4-FFF2-40B4-BE49-F238E27FC236}">
                  <a16:creationId xmlns:a16="http://schemas.microsoft.com/office/drawing/2014/main" id="{DBDDBD44-5510-4594-AE96-52B1668430CB}"/>
                </a:ext>
              </a:extLst>
            </p:cNvPr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solidFill>
              <a:srgbClr val="787FEA"/>
            </a:solidFill>
          </p:spPr>
        </p:sp>
      </p:grpSp>
      <p:sp>
        <p:nvSpPr>
          <p:cNvPr id="27" name="TextBox 23">
            <a:extLst>
              <a:ext uri="{FF2B5EF4-FFF2-40B4-BE49-F238E27FC236}">
                <a16:creationId xmlns:a16="http://schemas.microsoft.com/office/drawing/2014/main" id="{5E4B590B-175B-4DB1-B891-6E089E5F9BD7}"/>
              </a:ext>
            </a:extLst>
          </p:cNvPr>
          <p:cNvSpPr txBox="1"/>
          <p:nvPr/>
        </p:nvSpPr>
        <p:spPr>
          <a:xfrm>
            <a:off x="1413311" y="6875062"/>
            <a:ext cx="4843707" cy="50610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800"/>
              </a:lnSpc>
            </a:pPr>
            <a:r>
              <a:rPr lang="en-US" sz="8800" b="1" spc="36" dirty="0">
                <a:solidFill>
                  <a:schemeClr val="bg1"/>
                </a:solidFill>
                <a:latin typeface="Now" panose="020B0604020202020204" charset="0"/>
              </a:rPr>
              <a:t>J-60</a:t>
            </a:r>
            <a:endParaRPr lang="en-US" sz="8800" b="1" dirty="0">
              <a:solidFill>
                <a:schemeClr val="bg1"/>
              </a:solidFill>
              <a:latin typeface="Now" panose="020B0604020202020204" charset="0"/>
            </a:endParaRPr>
          </a:p>
        </p:txBody>
      </p:sp>
      <p:sp>
        <p:nvSpPr>
          <p:cNvPr id="29" name="TextBox 23">
            <a:extLst>
              <a:ext uri="{FF2B5EF4-FFF2-40B4-BE49-F238E27FC236}">
                <a16:creationId xmlns:a16="http://schemas.microsoft.com/office/drawing/2014/main" id="{05641596-6BE3-482A-A235-BB1925CB8110}"/>
              </a:ext>
            </a:extLst>
          </p:cNvPr>
          <p:cNvSpPr txBox="1"/>
          <p:nvPr/>
        </p:nvSpPr>
        <p:spPr>
          <a:xfrm>
            <a:off x="6202236" y="4257237"/>
            <a:ext cx="4843707" cy="50610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800"/>
              </a:lnSpc>
            </a:pPr>
            <a:r>
              <a:rPr lang="en-US" sz="8800" b="1" spc="36" dirty="0">
                <a:solidFill>
                  <a:schemeClr val="bg1"/>
                </a:solidFill>
                <a:latin typeface="Now" panose="020B0604020202020204" charset="0"/>
              </a:rPr>
              <a:t>J-30</a:t>
            </a:r>
            <a:endParaRPr lang="en-US" sz="8800" b="1" dirty="0">
              <a:solidFill>
                <a:schemeClr val="bg1"/>
              </a:solidFill>
              <a:latin typeface="Now" panose="020B0604020202020204" charset="0"/>
            </a:endParaRPr>
          </a:p>
        </p:txBody>
      </p:sp>
      <p:sp>
        <p:nvSpPr>
          <p:cNvPr id="30" name="Espace réservé du texte 6">
            <a:extLst>
              <a:ext uri="{FF2B5EF4-FFF2-40B4-BE49-F238E27FC236}">
                <a16:creationId xmlns:a16="http://schemas.microsoft.com/office/drawing/2014/main" id="{FAC92C87-8327-4D9A-B6AD-B02CF3F7D14C}"/>
              </a:ext>
            </a:extLst>
          </p:cNvPr>
          <p:cNvSpPr txBox="1">
            <a:spLocks/>
          </p:cNvSpPr>
          <p:nvPr/>
        </p:nvSpPr>
        <p:spPr>
          <a:xfrm>
            <a:off x="7509829" y="4824373"/>
            <a:ext cx="4950885" cy="2374451"/>
          </a:xfrm>
          <a:prstGeom prst="rect">
            <a:avLst/>
          </a:prstGeom>
        </p:spPr>
        <p:txBody>
          <a:bodyPr anchor="t"/>
          <a:lstStyle>
            <a:lvl1pPr marL="0" indent="0" algn="l" defTabSz="1371600" rtl="0" eaLnBrk="1" latinLnBrk="0" hangingPunct="1">
              <a:lnSpc>
                <a:spcPts val="2800"/>
              </a:lnSpc>
              <a:spcBef>
                <a:spcPts val="1500"/>
              </a:spcBef>
              <a:buFont typeface="Wingdings" panose="05000000000000000000" pitchFamily="2" charset="2"/>
              <a:buNone/>
              <a:defRPr sz="2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" panose="02000000000000000000" pitchFamily="2" charset="0"/>
                <a:cs typeface="A-OTF Gothic BBB Pro Medium" panose="020B0400000000000000" pitchFamily="34" charset="-128"/>
              </a:defRPr>
            </a:lvl1pPr>
            <a:lvl2pPr marL="6858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"/>
              <a:defRPr sz="2400" kern="1200">
                <a:solidFill>
                  <a:schemeClr val="tx1"/>
                </a:solidFill>
                <a:latin typeface="Bebas Neue Bold" panose="020B0606020202050201" pitchFamily="34" charset="0"/>
                <a:ea typeface="A-OTF Shin Go Pro L" panose="020B0300000000000000" pitchFamily="34" charset="-128"/>
                <a:cs typeface="+mn-cs"/>
              </a:defRPr>
            </a:lvl2pPr>
            <a:lvl3pPr marL="1097280" indent="-342900" algn="l" defTabSz="1371600" rtl="0" eaLnBrk="1" latinLnBrk="0" hangingPunct="1">
              <a:lnSpc>
                <a:spcPct val="90000"/>
              </a:lnSpc>
              <a:spcBef>
                <a:spcPts val="900"/>
              </a:spcBef>
              <a:buFont typeface="Wingdings" panose="05000000000000000000" pitchFamily="2" charset="2"/>
              <a:buChar char=""/>
              <a:defRPr sz="2400" kern="1200">
                <a:solidFill>
                  <a:schemeClr val="tx1"/>
                </a:solidFill>
                <a:latin typeface="Bebas Neue Bold" panose="020B0606020202050201" pitchFamily="34" charset="0"/>
                <a:ea typeface="A-OTF Shin Go Pro L" panose="020B0300000000000000" pitchFamily="34" charset="-128"/>
                <a:cs typeface="+mn-cs"/>
              </a:defRPr>
            </a:lvl3pPr>
            <a:lvl4pPr marL="1508760" indent="-342900" algn="l" defTabSz="1371600" rtl="0" eaLnBrk="1" latinLnBrk="0" hangingPunct="1">
              <a:lnSpc>
                <a:spcPct val="90000"/>
              </a:lnSpc>
              <a:spcBef>
                <a:spcPts val="900"/>
              </a:spcBef>
              <a:buFont typeface="Wingdings" panose="05000000000000000000" pitchFamily="2" charset="2"/>
              <a:buChar char=""/>
              <a:defRPr sz="2100" kern="1200">
                <a:solidFill>
                  <a:schemeClr val="tx1"/>
                </a:solidFill>
                <a:latin typeface="Bebas Neue Bold" panose="020B0606020202050201" pitchFamily="34" charset="0"/>
                <a:ea typeface="A-OTF Shin Go Pro L" panose="020B0300000000000000" pitchFamily="34" charset="-128"/>
                <a:cs typeface="+mn-cs"/>
              </a:defRPr>
            </a:lvl4pPr>
            <a:lvl5pPr marL="1920240" indent="-342900" algn="l" defTabSz="1371600" rtl="0" eaLnBrk="1" latinLnBrk="0" hangingPunct="1">
              <a:lnSpc>
                <a:spcPct val="90000"/>
              </a:lnSpc>
              <a:spcBef>
                <a:spcPts val="900"/>
              </a:spcBef>
              <a:buFont typeface="Wingdings" panose="05000000000000000000" pitchFamily="2" charset="2"/>
              <a:buChar char=""/>
              <a:defRPr sz="2100" kern="1200">
                <a:solidFill>
                  <a:schemeClr val="tx1"/>
                </a:solidFill>
                <a:latin typeface="Bebas Neue Bold" panose="020B0606020202050201" pitchFamily="34" charset="0"/>
                <a:ea typeface="A-OTF Shin Go Pro L" panose="020B0300000000000000" pitchFamily="34" charset="-128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lnSpc>
                <a:spcPct val="200000"/>
              </a:lnSpc>
              <a:spcBef>
                <a:spcPct val="20000"/>
              </a:spcBef>
              <a:buFont typeface="Arial" pitchFamily="34" charset="0"/>
            </a:pPr>
            <a:r>
              <a:rPr lang="fr-FR" sz="2800" dirty="0">
                <a:solidFill>
                  <a:srgbClr val="FF9E5E"/>
                </a:solidFill>
                <a:latin typeface="Now Bold"/>
                <a:ea typeface="+mn-ea"/>
                <a:cs typeface="+mn-cs"/>
              </a:rPr>
              <a:t>NOTIFICATION</a:t>
            </a:r>
          </a:p>
          <a:p>
            <a:pPr defTabSz="914400">
              <a:lnSpc>
                <a:spcPct val="150000"/>
              </a:lnSpc>
              <a:spcBef>
                <a:spcPts val="0"/>
              </a:spcBef>
              <a:buFont typeface="Arial" pitchFamily="34" charset="0"/>
            </a:pPr>
            <a:r>
              <a:rPr lang="fr-FR" sz="1600" b="1" dirty="0">
                <a:solidFill>
                  <a:srgbClr val="FFFFFF"/>
                </a:solidFill>
                <a:latin typeface="Now"/>
                <a:ea typeface="+mn-ea"/>
                <a:cs typeface="+mn-cs"/>
              </a:rPr>
              <a:t>Information légale obligatoire</a:t>
            </a:r>
            <a:r>
              <a:rPr lang="fr-FR" sz="1600" dirty="0">
                <a:solidFill>
                  <a:srgbClr val="FFFFFF"/>
                </a:solidFill>
                <a:latin typeface="Now"/>
                <a:ea typeface="+mn-ea"/>
                <a:cs typeface="+mn-cs"/>
              </a:rPr>
              <a:t> à envoyer aux salariés par tout moyen conférant date certaine (lettre recommandée avec AR, lettre suivie, remise en main propre contre décharge...).</a:t>
            </a:r>
          </a:p>
          <a:p>
            <a:pPr defTabSz="914400">
              <a:lnSpc>
                <a:spcPct val="150000"/>
              </a:lnSpc>
              <a:spcBef>
                <a:spcPts val="0"/>
              </a:spcBef>
              <a:buFont typeface="Arial" pitchFamily="34" charset="0"/>
            </a:pPr>
            <a:r>
              <a:rPr lang="fr-FR" sz="1600" dirty="0">
                <a:solidFill>
                  <a:srgbClr val="FFFFFF"/>
                </a:solidFill>
                <a:latin typeface="Now"/>
                <a:ea typeface="+mn-ea"/>
                <a:cs typeface="+mn-cs"/>
              </a:rPr>
              <a:t>Le cabinet peut éditer un courrier type pour vos salariés. </a:t>
            </a:r>
            <a:endParaRPr lang="fr-FR" sz="1800" b="1" dirty="0">
              <a:solidFill>
                <a:srgbClr val="FFFFFF"/>
              </a:solidFill>
              <a:latin typeface="Now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0FB6722-0F28-40A0-BD92-53628B2F81CC}"/>
              </a:ext>
            </a:extLst>
          </p:cNvPr>
          <p:cNvSpPr/>
          <p:nvPr/>
        </p:nvSpPr>
        <p:spPr>
          <a:xfrm>
            <a:off x="12632838" y="2677705"/>
            <a:ext cx="9144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FR" dirty="0"/>
          </a:p>
        </p:txBody>
      </p:sp>
      <p:sp>
        <p:nvSpPr>
          <p:cNvPr id="31" name="Espace réservé du texte 6">
            <a:extLst>
              <a:ext uri="{FF2B5EF4-FFF2-40B4-BE49-F238E27FC236}">
                <a16:creationId xmlns:a16="http://schemas.microsoft.com/office/drawing/2014/main" id="{114DEF34-E177-4010-B8E8-418A6A6217A3}"/>
              </a:ext>
            </a:extLst>
          </p:cNvPr>
          <p:cNvSpPr txBox="1">
            <a:spLocks/>
          </p:cNvSpPr>
          <p:nvPr/>
        </p:nvSpPr>
        <p:spPr>
          <a:xfrm>
            <a:off x="12305631" y="2435595"/>
            <a:ext cx="5368749" cy="2374451"/>
          </a:xfrm>
          <a:prstGeom prst="rect">
            <a:avLst/>
          </a:prstGeom>
        </p:spPr>
        <p:txBody>
          <a:bodyPr anchor="t"/>
          <a:lstStyle>
            <a:lvl1pPr marL="0" indent="0" algn="l" defTabSz="1371600" rtl="0" eaLnBrk="1" latinLnBrk="0" hangingPunct="1">
              <a:lnSpc>
                <a:spcPts val="2800"/>
              </a:lnSpc>
              <a:spcBef>
                <a:spcPts val="1500"/>
              </a:spcBef>
              <a:buFont typeface="Wingdings" panose="05000000000000000000" pitchFamily="2" charset="2"/>
              <a:buNone/>
              <a:defRPr sz="22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Roboto" panose="02000000000000000000" pitchFamily="2" charset="0"/>
                <a:cs typeface="A-OTF Gothic BBB Pro Medium" panose="020B0400000000000000" pitchFamily="34" charset="-128"/>
              </a:defRPr>
            </a:lvl1pPr>
            <a:lvl2pPr marL="6858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Wingdings" panose="05000000000000000000" pitchFamily="2" charset="2"/>
              <a:buChar char=""/>
              <a:defRPr sz="2400" kern="1200">
                <a:solidFill>
                  <a:schemeClr val="tx1"/>
                </a:solidFill>
                <a:latin typeface="Bebas Neue Bold" panose="020B0606020202050201" pitchFamily="34" charset="0"/>
                <a:ea typeface="A-OTF Shin Go Pro L" panose="020B0300000000000000" pitchFamily="34" charset="-128"/>
                <a:cs typeface="+mn-cs"/>
              </a:defRPr>
            </a:lvl2pPr>
            <a:lvl3pPr marL="1097280" indent="-342900" algn="l" defTabSz="1371600" rtl="0" eaLnBrk="1" latinLnBrk="0" hangingPunct="1">
              <a:lnSpc>
                <a:spcPct val="90000"/>
              </a:lnSpc>
              <a:spcBef>
                <a:spcPts val="900"/>
              </a:spcBef>
              <a:buFont typeface="Wingdings" panose="05000000000000000000" pitchFamily="2" charset="2"/>
              <a:buChar char=""/>
              <a:defRPr sz="2400" kern="1200">
                <a:solidFill>
                  <a:schemeClr val="tx1"/>
                </a:solidFill>
                <a:latin typeface="Bebas Neue Bold" panose="020B0606020202050201" pitchFamily="34" charset="0"/>
                <a:ea typeface="A-OTF Shin Go Pro L" panose="020B0300000000000000" pitchFamily="34" charset="-128"/>
                <a:cs typeface="+mn-cs"/>
              </a:defRPr>
            </a:lvl3pPr>
            <a:lvl4pPr marL="1508760" indent="-342900" algn="l" defTabSz="1371600" rtl="0" eaLnBrk="1" latinLnBrk="0" hangingPunct="1">
              <a:lnSpc>
                <a:spcPct val="90000"/>
              </a:lnSpc>
              <a:spcBef>
                <a:spcPts val="900"/>
              </a:spcBef>
              <a:buFont typeface="Wingdings" panose="05000000000000000000" pitchFamily="2" charset="2"/>
              <a:buChar char=""/>
              <a:defRPr sz="2100" kern="1200">
                <a:solidFill>
                  <a:schemeClr val="tx1"/>
                </a:solidFill>
                <a:latin typeface="Bebas Neue Bold" panose="020B0606020202050201" pitchFamily="34" charset="0"/>
                <a:ea typeface="A-OTF Shin Go Pro L" panose="020B0300000000000000" pitchFamily="34" charset="-128"/>
                <a:cs typeface="+mn-cs"/>
              </a:defRPr>
            </a:lvl4pPr>
            <a:lvl5pPr marL="1920240" indent="-342900" algn="l" defTabSz="1371600" rtl="0" eaLnBrk="1" latinLnBrk="0" hangingPunct="1">
              <a:lnSpc>
                <a:spcPct val="90000"/>
              </a:lnSpc>
              <a:spcBef>
                <a:spcPts val="900"/>
              </a:spcBef>
              <a:buFont typeface="Wingdings" panose="05000000000000000000" pitchFamily="2" charset="2"/>
              <a:buChar char=""/>
              <a:defRPr sz="2100" kern="1200">
                <a:solidFill>
                  <a:schemeClr val="tx1"/>
                </a:solidFill>
                <a:latin typeface="Bebas Neue Bold" panose="020B0606020202050201" pitchFamily="34" charset="0"/>
                <a:ea typeface="A-OTF Shin Go Pro L" panose="020B0300000000000000" pitchFamily="34" charset="-128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Bef>
                <a:spcPct val="20000"/>
              </a:spcBef>
              <a:buFont typeface="Arial" pitchFamily="34" charset="0"/>
            </a:pPr>
            <a:r>
              <a:rPr lang="fr-FR" sz="2800" dirty="0">
                <a:solidFill>
                  <a:srgbClr val="FF9E5E"/>
                </a:solidFill>
                <a:latin typeface="Now Bold"/>
                <a:ea typeface="+mn-ea"/>
                <a:cs typeface="+mn-cs"/>
              </a:rPr>
              <a:t>DÉMARRAGE</a:t>
            </a:r>
          </a:p>
          <a:p>
            <a:pPr>
              <a:lnSpc>
                <a:spcPct val="150000"/>
              </a:lnSpc>
            </a:pPr>
            <a:r>
              <a:rPr lang="fr-FR" sz="1600" b="1" dirty="0">
                <a:solidFill>
                  <a:srgbClr val="FFFFFF"/>
                </a:solidFill>
                <a:latin typeface="Now"/>
                <a:ea typeface="+mn-ea"/>
                <a:cs typeface="+mn-cs"/>
              </a:rPr>
              <a:t>Création des coffres-forts numériques </a:t>
            </a:r>
            <a:r>
              <a:rPr lang="fr-FR" sz="1600" dirty="0">
                <a:solidFill>
                  <a:srgbClr val="FFFFFF"/>
                </a:solidFill>
                <a:latin typeface="Now"/>
                <a:ea typeface="+mn-ea"/>
                <a:cs typeface="+mn-cs"/>
              </a:rPr>
              <a:t>de vos salariés par Cecurity.com. Mise à disposition dans votre coffre-fort d’entreprise des </a:t>
            </a:r>
            <a:r>
              <a:rPr lang="fr-FR" sz="1600" b="1" dirty="0">
                <a:solidFill>
                  <a:srgbClr val="FFFFFF"/>
                </a:solidFill>
                <a:latin typeface="Now"/>
                <a:ea typeface="+mn-ea"/>
                <a:cs typeface="+mn-cs"/>
              </a:rPr>
              <a:t>courriers comprenant </a:t>
            </a:r>
            <a:r>
              <a:rPr lang="fr-FR" sz="1600" dirty="0">
                <a:solidFill>
                  <a:srgbClr val="FFFFFF"/>
                </a:solidFill>
                <a:latin typeface="Now"/>
                <a:ea typeface="+mn-ea"/>
                <a:cs typeface="+mn-cs"/>
              </a:rPr>
              <a:t>identifiant/mot de passe et le site internet leur permettant de se connecter à leur coffre-fort numérique personnel. Lors de la première connexion ils peuvent </a:t>
            </a:r>
            <a:r>
              <a:rPr lang="fr-FR" sz="1600" b="1" dirty="0">
                <a:solidFill>
                  <a:srgbClr val="FFFFFF"/>
                </a:solidFill>
                <a:latin typeface="Now"/>
                <a:ea typeface="+mn-ea"/>
                <a:cs typeface="+mn-cs"/>
              </a:rPr>
              <a:t>s’opposer à la dématérialisation. </a:t>
            </a:r>
          </a:p>
          <a:p>
            <a:pPr defTabSz="914400">
              <a:spcBef>
                <a:spcPct val="20000"/>
              </a:spcBef>
              <a:buFont typeface="Arial" pitchFamily="34" charset="0"/>
            </a:pPr>
            <a:endParaRPr lang="fr-FR" sz="1800" b="1" dirty="0">
              <a:solidFill>
                <a:srgbClr val="FFFFFF"/>
              </a:solidFill>
              <a:latin typeface="Now"/>
              <a:ea typeface="+mn-ea"/>
              <a:cs typeface="+mn-cs"/>
            </a:endParaRPr>
          </a:p>
        </p:txBody>
      </p:sp>
      <p:sp>
        <p:nvSpPr>
          <p:cNvPr id="32" name="TextBox 23">
            <a:extLst>
              <a:ext uri="{FF2B5EF4-FFF2-40B4-BE49-F238E27FC236}">
                <a16:creationId xmlns:a16="http://schemas.microsoft.com/office/drawing/2014/main" id="{841A8E25-9953-44E1-8DA5-5EA54160EDD0}"/>
              </a:ext>
            </a:extLst>
          </p:cNvPr>
          <p:cNvSpPr txBox="1"/>
          <p:nvPr/>
        </p:nvSpPr>
        <p:spPr>
          <a:xfrm>
            <a:off x="12148818" y="1825565"/>
            <a:ext cx="4843707" cy="50610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1800"/>
              </a:lnSpc>
            </a:pPr>
            <a:r>
              <a:rPr lang="en-US" sz="8800" b="1" spc="36" dirty="0">
                <a:solidFill>
                  <a:schemeClr val="bg1"/>
                </a:solidFill>
                <a:latin typeface="Now" panose="020B0604020202020204" charset="0"/>
              </a:rPr>
              <a:t>J</a:t>
            </a:r>
            <a:endParaRPr lang="en-US" sz="8800" b="1" dirty="0">
              <a:solidFill>
                <a:schemeClr val="bg1"/>
              </a:solidFill>
              <a:latin typeface="Now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425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18328" y="595669"/>
            <a:ext cx="17051344" cy="9095662"/>
            <a:chOff x="0" y="0"/>
            <a:chExt cx="3965490" cy="211530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965490" cy="2115303"/>
            </a:xfrm>
            <a:custGeom>
              <a:avLst/>
              <a:gdLst/>
              <a:ahLst/>
              <a:cxnLst/>
              <a:rect l="l" t="t" r="r" b="b"/>
              <a:pathLst>
                <a:path w="3965490" h="2115303">
                  <a:moveTo>
                    <a:pt x="0" y="0"/>
                  </a:moveTo>
                  <a:lnTo>
                    <a:pt x="3965490" y="0"/>
                  </a:lnTo>
                  <a:lnTo>
                    <a:pt x="3965490" y="2115303"/>
                  </a:lnTo>
                  <a:lnTo>
                    <a:pt x="0" y="2115303"/>
                  </a:lnTo>
                  <a:close/>
                </a:path>
              </a:pathLst>
            </a:custGeom>
            <a:solidFill>
              <a:srgbClr val="FFF7F3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7669014" y="2033761"/>
            <a:ext cx="9065450" cy="9065450"/>
          </a:xfrm>
          <a:prstGeom prst="rect">
            <a:avLst/>
          </a:prstGeom>
        </p:spPr>
      </p:pic>
      <p:grpSp>
        <p:nvGrpSpPr>
          <p:cNvPr id="5" name="Group 5"/>
          <p:cNvGrpSpPr/>
          <p:nvPr/>
        </p:nvGrpSpPr>
        <p:grpSpPr>
          <a:xfrm>
            <a:off x="8627388" y="3737125"/>
            <a:ext cx="7160638" cy="4733149"/>
            <a:chOff x="-143049" y="-627066"/>
            <a:chExt cx="9087140" cy="6310871"/>
          </a:xfrm>
        </p:grpSpPr>
        <p:sp>
          <p:nvSpPr>
            <p:cNvPr id="6" name="TextBox 6"/>
            <p:cNvSpPr txBox="1"/>
            <p:nvPr/>
          </p:nvSpPr>
          <p:spPr>
            <a:xfrm>
              <a:off x="463839" y="-627066"/>
              <a:ext cx="8446651" cy="82586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fr-FR" sz="3600" dirty="0">
                  <a:solidFill>
                    <a:schemeClr val="bg1"/>
                  </a:solidFill>
                  <a:latin typeface="Now Bold"/>
                </a:rPr>
                <a:t>KIT COMMUNICATION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-143049" y="1129905"/>
              <a:ext cx="9087140" cy="4553900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Font typeface="+mj-lt"/>
                <a:buAutoNum type="arabicPeriod"/>
              </a:pPr>
              <a:r>
                <a:rPr lang="fr-FR" sz="2599" spc="98" dirty="0">
                  <a:solidFill>
                    <a:srgbClr val="FFFFFF"/>
                  </a:solidFill>
                  <a:latin typeface="Now"/>
                </a:rPr>
                <a:t>Rétroplanning à respecter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Font typeface="+mj-lt"/>
                <a:buAutoNum type="arabicPeriod"/>
              </a:pPr>
              <a:r>
                <a:rPr lang="fr-FR" sz="2599" spc="98" dirty="0">
                  <a:solidFill>
                    <a:srgbClr val="FFFFFF"/>
                  </a:solidFill>
                  <a:latin typeface="Now"/>
                </a:rPr>
                <a:t>Poster à afficher dans l’entreprise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Font typeface="+mj-lt"/>
                <a:buAutoNum type="arabicPeriod"/>
              </a:pPr>
              <a:r>
                <a:rPr lang="fr-FR" sz="2599" spc="98" dirty="0">
                  <a:solidFill>
                    <a:srgbClr val="FFFFFF"/>
                  </a:solidFill>
                  <a:latin typeface="Now"/>
                </a:rPr>
                <a:t>Guide de la dématérialisation des bulletins pour l’employeur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Font typeface="+mj-lt"/>
                <a:buAutoNum type="arabicPeriod"/>
              </a:pPr>
              <a:r>
                <a:rPr lang="fr-FR" sz="2599" spc="98" dirty="0">
                  <a:solidFill>
                    <a:srgbClr val="FFFFFF"/>
                  </a:solidFill>
                  <a:latin typeface="Now"/>
                </a:rPr>
                <a:t>Courrier de notification</a:t>
              </a:r>
            </a:p>
            <a:p>
              <a:pPr marL="514350" indent="-514350">
                <a:spcBef>
                  <a:spcPts val="600"/>
                </a:spcBef>
                <a:spcAft>
                  <a:spcPts val="600"/>
                </a:spcAft>
                <a:buFont typeface="+mj-lt"/>
                <a:buAutoNum type="arabicPeriod"/>
              </a:pPr>
              <a:r>
                <a:rPr lang="fr-FR" sz="2599" spc="98" dirty="0">
                  <a:solidFill>
                    <a:srgbClr val="FFFFFF"/>
                  </a:solidFill>
                  <a:latin typeface="Now"/>
                </a:rPr>
                <a:t>Guide d’utilisation du coffre-fort pour les salariés</a:t>
              </a:r>
            </a:p>
          </p:txBody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 rot="-3320168">
            <a:off x="1433804" y="-2684563"/>
            <a:ext cx="8950958" cy="195294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 rot="8224029">
            <a:off x="-817495" y="8755882"/>
            <a:ext cx="1877915" cy="645320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6152238" y="-1227089"/>
            <a:ext cx="1915406" cy="1915406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 rot="-10328477">
            <a:off x="10856524" y="8873098"/>
            <a:ext cx="7604360" cy="5959053"/>
          </a:xfrm>
          <a:prstGeom prst="rect">
            <a:avLst/>
          </a:prstGeom>
        </p:spPr>
      </p:pic>
      <p:grpSp>
        <p:nvGrpSpPr>
          <p:cNvPr id="12" name="Group 12"/>
          <p:cNvGrpSpPr/>
          <p:nvPr/>
        </p:nvGrpSpPr>
        <p:grpSpPr>
          <a:xfrm>
            <a:off x="1221262" y="1748257"/>
            <a:ext cx="7313814" cy="1313513"/>
            <a:chOff x="-155551" y="142875"/>
            <a:chExt cx="10419337" cy="1751351"/>
          </a:xfrm>
        </p:grpSpPr>
        <p:sp>
          <p:nvSpPr>
            <p:cNvPr id="13" name="TextBox 13"/>
            <p:cNvSpPr txBox="1"/>
            <p:nvPr/>
          </p:nvSpPr>
          <p:spPr>
            <a:xfrm>
              <a:off x="0" y="142875"/>
              <a:ext cx="10263786" cy="122597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7800"/>
                </a:lnSpc>
              </a:pPr>
              <a:r>
                <a:rPr lang="en-US" sz="4400" spc="195" dirty="0">
                  <a:solidFill>
                    <a:srgbClr val="FF833D"/>
                  </a:solidFill>
                  <a:latin typeface="Now Bold Bold"/>
                </a:rPr>
                <a:t>L’ACCOMPAGNEMENT</a:t>
              </a:r>
            </a:p>
          </p:txBody>
        </p:sp>
        <p:pic>
          <p:nvPicPr>
            <p:cNvPr id="14" name="Picture 14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>
            <a:xfrm>
              <a:off x="-155551" y="1775166"/>
              <a:ext cx="5456924" cy="119060"/>
            </a:xfrm>
            <a:prstGeom prst="rect">
              <a:avLst/>
            </a:prstGeom>
          </p:spPr>
        </p:pic>
      </p:grpSp>
      <p:pic>
        <p:nvPicPr>
          <p:cNvPr id="15" name="Image 14">
            <a:extLst>
              <a:ext uri="{FF2B5EF4-FFF2-40B4-BE49-F238E27FC236}">
                <a16:creationId xmlns:a16="http://schemas.microsoft.com/office/drawing/2014/main" id="{F5A3B6EA-C0D1-4E50-8D68-4AB4D8BDD0B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51490" y="3906915"/>
            <a:ext cx="2340254" cy="331255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6F6B207B-41FF-4CE1-A53B-187A9F9B6B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21617" y="4786376"/>
            <a:ext cx="2340254" cy="3325181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70AA1F17-D5FD-4FE9-917B-15FC7EBF2A64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t="1890" r="2267"/>
          <a:stretch/>
        </p:blipFill>
        <p:spPr>
          <a:xfrm>
            <a:off x="3692395" y="6667499"/>
            <a:ext cx="3216277" cy="2276576"/>
          </a:xfrm>
          <a:prstGeom prst="rect">
            <a:avLst/>
          </a:prstGeom>
        </p:spPr>
      </p:pic>
      <p:pic>
        <p:nvPicPr>
          <p:cNvPr id="19" name="Graphique 18" descr="Présentation avec supports">
            <a:hlinkClick r:id="rId12"/>
            <a:extLst>
              <a:ext uri="{FF2B5EF4-FFF2-40B4-BE49-F238E27FC236}">
                <a16:creationId xmlns:a16="http://schemas.microsoft.com/office/drawing/2014/main" id="{C1576A28-7F51-4DBD-AD8E-F5551ACFC89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374424" y="7288343"/>
            <a:ext cx="914400" cy="9144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18328" y="595669"/>
            <a:ext cx="17051344" cy="9095662"/>
            <a:chOff x="0" y="0"/>
            <a:chExt cx="3965490" cy="211530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965490" cy="2115303"/>
            </a:xfrm>
            <a:custGeom>
              <a:avLst/>
              <a:gdLst/>
              <a:ahLst/>
              <a:cxnLst/>
              <a:rect l="l" t="t" r="r" b="b"/>
              <a:pathLst>
                <a:path w="3965490" h="2115303">
                  <a:moveTo>
                    <a:pt x="0" y="0"/>
                  </a:moveTo>
                  <a:lnTo>
                    <a:pt x="3965490" y="0"/>
                  </a:lnTo>
                  <a:lnTo>
                    <a:pt x="3965490" y="2115303"/>
                  </a:lnTo>
                  <a:lnTo>
                    <a:pt x="0" y="2115303"/>
                  </a:lnTo>
                  <a:close/>
                </a:path>
              </a:pathLst>
            </a:custGeom>
            <a:solidFill>
              <a:srgbClr val="FFF7F3"/>
            </a:solidFill>
          </p:spPr>
        </p:sp>
      </p:grp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rot="-3320168">
            <a:off x="2299866" y="-2684563"/>
            <a:ext cx="8950958" cy="195294"/>
          </a:xfrm>
          <a:prstGeom prst="rect">
            <a:avLst/>
          </a:prstGeom>
        </p:spPr>
      </p:pic>
      <p:pic>
        <p:nvPicPr>
          <p:cNvPr id="5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8224029">
            <a:off x="-817495" y="8755882"/>
            <a:ext cx="1877915" cy="645320"/>
          </a:xfrm>
          <a:prstGeom prst="rect">
            <a:avLst/>
          </a:prstGeom>
        </p:spPr>
      </p:pic>
      <p:pic>
        <p:nvPicPr>
          <p:cNvPr id="6" name="Picture 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6152238" y="-1227089"/>
            <a:ext cx="1915406" cy="1915406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 rot="692245">
            <a:off x="-7000045" y="615810"/>
            <a:ext cx="14243015" cy="11342619"/>
          </a:xfrm>
          <a:prstGeom prst="rect">
            <a:avLst/>
          </a:prstGeom>
        </p:spPr>
      </p:pic>
      <p:pic>
        <p:nvPicPr>
          <p:cNvPr id="8" name="Picture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 rot="-10328477">
            <a:off x="10856524" y="8873098"/>
            <a:ext cx="7604360" cy="5959053"/>
          </a:xfrm>
          <a:prstGeom prst="rect">
            <a:avLst/>
          </a:prstGeom>
        </p:spPr>
      </p:pic>
      <p:grpSp>
        <p:nvGrpSpPr>
          <p:cNvPr id="13" name="Group 13"/>
          <p:cNvGrpSpPr>
            <a:grpSpLocks noChangeAspect="1"/>
          </p:cNvGrpSpPr>
          <p:nvPr/>
        </p:nvGrpSpPr>
        <p:grpSpPr>
          <a:xfrm>
            <a:off x="-1226619" y="6800905"/>
            <a:ext cx="3689894" cy="3689880"/>
            <a:chOff x="0" y="0"/>
            <a:chExt cx="6350000" cy="634997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6350000" cy="6349974"/>
            </a:xfrm>
            <a:custGeom>
              <a:avLst/>
              <a:gdLst/>
              <a:ahLst/>
              <a:cxnLst/>
              <a:rect l="l" t="t" r="r" b="b"/>
              <a:pathLst>
                <a:path w="6350000" h="6349974">
                  <a:moveTo>
                    <a:pt x="6350000" y="3175025"/>
                  </a:moveTo>
                  <a:cubicBezTo>
                    <a:pt x="6350000" y="4928451"/>
                    <a:pt x="4928476" y="6349974"/>
                    <a:pt x="3175000" y="6349974"/>
                  </a:cubicBezTo>
                  <a:cubicBezTo>
                    <a:pt x="1421498" y="6349974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1" y="0"/>
                    <a:pt x="6350000" y="1421511"/>
                    <a:pt x="6350000" y="3175025"/>
                  </a:cubicBezTo>
                  <a:close/>
                </a:path>
              </a:pathLst>
            </a:custGeom>
            <a:solidFill>
              <a:srgbClr val="F8C8A9"/>
            </a:solidFill>
          </p:spPr>
        </p:sp>
      </p:grpSp>
      <p:grpSp>
        <p:nvGrpSpPr>
          <p:cNvPr id="15" name="Group 15"/>
          <p:cNvGrpSpPr/>
          <p:nvPr/>
        </p:nvGrpSpPr>
        <p:grpSpPr>
          <a:xfrm>
            <a:off x="7726691" y="1478960"/>
            <a:ext cx="10369787" cy="2047696"/>
            <a:chOff x="-52829" y="-979296"/>
            <a:chExt cx="13826383" cy="2730261"/>
          </a:xfrm>
        </p:grpSpPr>
        <p:sp>
          <p:nvSpPr>
            <p:cNvPr id="17" name="TextBox 17"/>
            <p:cNvSpPr txBox="1"/>
            <p:nvPr/>
          </p:nvSpPr>
          <p:spPr>
            <a:xfrm>
              <a:off x="0" y="-979296"/>
              <a:ext cx="13773554" cy="2641749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7800"/>
                </a:lnSpc>
              </a:pPr>
              <a:r>
                <a:rPr lang="en-US" sz="6000" dirty="0">
                  <a:solidFill>
                    <a:srgbClr val="FF833D"/>
                  </a:solidFill>
                  <a:latin typeface="Now Bold Bold"/>
                </a:rPr>
                <a:t>LE RESPECT </a:t>
              </a:r>
            </a:p>
            <a:p>
              <a:pPr>
                <a:lnSpc>
                  <a:spcPts val="7800"/>
                </a:lnSpc>
              </a:pPr>
              <a:r>
                <a:rPr lang="en-US" sz="6000" dirty="0">
                  <a:solidFill>
                    <a:srgbClr val="FF833D"/>
                  </a:solidFill>
                  <a:latin typeface="Now Bold Bold"/>
                </a:rPr>
                <a:t>DE LA REGLEMENTATION</a:t>
              </a:r>
            </a:p>
          </p:txBody>
        </p:sp>
        <p:pic>
          <p:nvPicPr>
            <p:cNvPr id="18" name="Picture 18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>
            <a:xfrm>
              <a:off x="-52829" y="1631905"/>
              <a:ext cx="5456923" cy="119060"/>
            </a:xfrm>
            <a:prstGeom prst="rect">
              <a:avLst/>
            </a:prstGeom>
          </p:spPr>
        </p:pic>
      </p:grpSp>
      <p:sp>
        <p:nvSpPr>
          <p:cNvPr id="20" name="TextBox 6">
            <a:extLst>
              <a:ext uri="{FF2B5EF4-FFF2-40B4-BE49-F238E27FC236}">
                <a16:creationId xmlns:a16="http://schemas.microsoft.com/office/drawing/2014/main" id="{CB05AD8C-F9D8-4C76-AE6E-74D3BD18CD43}"/>
              </a:ext>
            </a:extLst>
          </p:cNvPr>
          <p:cNvSpPr txBox="1"/>
          <p:nvPr/>
        </p:nvSpPr>
        <p:spPr>
          <a:xfrm>
            <a:off x="7663134" y="4122192"/>
            <a:ext cx="9583847" cy="430887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lvl="0" fontAlgn="ctr">
              <a:defRPr/>
            </a:pPr>
            <a:r>
              <a:rPr lang="fr-FR" sz="2000" dirty="0">
                <a:solidFill>
                  <a:srgbClr val="FF833D"/>
                </a:solidFill>
                <a:latin typeface="Now Bold Bold"/>
              </a:rPr>
              <a:t>PÉRENNITÉ</a:t>
            </a:r>
            <a:r>
              <a:rPr lang="fr-FR" sz="2000" dirty="0">
                <a:solidFill>
                  <a:srgbClr val="474DC9"/>
                </a:solidFill>
                <a:latin typeface="Now"/>
              </a:rPr>
              <a:t> : disponibilité des bulletins de salaire électroniques durant 50 ans ou jusqu'au 75 ans du salarié, même en cas de changement d’entreprise du salarié​</a:t>
            </a:r>
          </a:p>
          <a:p>
            <a:pPr fontAlgn="ctr"/>
            <a:endParaRPr lang="fr-FR" sz="2000" dirty="0">
              <a:solidFill>
                <a:srgbClr val="474DC9"/>
              </a:solidFill>
              <a:latin typeface="Now"/>
            </a:endParaRPr>
          </a:p>
          <a:p>
            <a:pPr lvl="0" fontAlgn="ctr">
              <a:defRPr/>
            </a:pPr>
            <a:r>
              <a:rPr lang="fr-FR" sz="2000" dirty="0">
                <a:solidFill>
                  <a:srgbClr val="FF833D"/>
                </a:solidFill>
                <a:latin typeface="Now Bold Bold"/>
              </a:rPr>
              <a:t>CERTIFICATION</a:t>
            </a:r>
            <a:r>
              <a:rPr lang="fr-FR" sz="2000" dirty="0">
                <a:solidFill>
                  <a:srgbClr val="474DC9"/>
                </a:solidFill>
                <a:latin typeface="Now"/>
              </a:rPr>
              <a:t> : origine, intégrité et valeur probante garanties; La copie numérique certifiée authentique avec une valeur égale au bulletin papier.</a:t>
            </a:r>
          </a:p>
          <a:p>
            <a:pPr lvl="0" fontAlgn="ctr">
              <a:defRPr/>
            </a:pPr>
            <a:endParaRPr lang="fr-FR" sz="2000" dirty="0">
              <a:solidFill>
                <a:srgbClr val="474DC9"/>
              </a:solidFill>
              <a:latin typeface="Now"/>
            </a:endParaRPr>
          </a:p>
          <a:p>
            <a:pPr fontAlgn="ctr"/>
            <a:r>
              <a:rPr lang="fr-FR" sz="2000" dirty="0">
                <a:solidFill>
                  <a:srgbClr val="FF833D"/>
                </a:solidFill>
                <a:latin typeface="Now Bold Bold"/>
              </a:rPr>
              <a:t>SCELLEMENT </a:t>
            </a:r>
            <a:r>
              <a:rPr lang="fr-FR" sz="2000" dirty="0">
                <a:solidFill>
                  <a:srgbClr val="474DC9"/>
                </a:solidFill>
                <a:latin typeface="Now"/>
              </a:rPr>
              <a:t>: document scellé électroniquement et horodaté lors du dépôt dans le coffre-fort numérique.</a:t>
            </a:r>
          </a:p>
          <a:p>
            <a:pPr fontAlgn="ctr"/>
            <a:endParaRPr lang="fr-FR" sz="2000" dirty="0">
              <a:solidFill>
                <a:srgbClr val="FF833D"/>
              </a:solidFill>
              <a:latin typeface="Now Bold Bold"/>
            </a:endParaRPr>
          </a:p>
          <a:p>
            <a:pPr fontAlgn="ctr"/>
            <a:r>
              <a:rPr lang="fr-FR" sz="2000" dirty="0">
                <a:solidFill>
                  <a:srgbClr val="FF833D"/>
                </a:solidFill>
                <a:latin typeface="Now Bold Bold"/>
              </a:rPr>
              <a:t>RÉVERSIBILITÉ </a:t>
            </a:r>
            <a:r>
              <a:rPr lang="fr-FR" sz="2000" dirty="0">
                <a:solidFill>
                  <a:srgbClr val="474DC9"/>
                </a:solidFill>
                <a:latin typeface="Now"/>
              </a:rPr>
              <a:t>: le salarié est informé de son droit d’opposition au moins 1 mois avant la date de dématérialisation du 1er bulletin de salaire (ou à son embauche). Le salarié peut s’opposer à la dématérialisation de son bulletin de salaire à tout moment.</a:t>
            </a:r>
          </a:p>
        </p:txBody>
      </p:sp>
      <p:sp>
        <p:nvSpPr>
          <p:cNvPr id="24" name="TextBox 10">
            <a:extLst>
              <a:ext uri="{FF2B5EF4-FFF2-40B4-BE49-F238E27FC236}">
                <a16:creationId xmlns:a16="http://schemas.microsoft.com/office/drawing/2014/main" id="{CE6A9E16-7432-4161-AC89-AE9F76179C77}"/>
              </a:ext>
            </a:extLst>
          </p:cNvPr>
          <p:cNvSpPr txBox="1"/>
          <p:nvPr/>
        </p:nvSpPr>
        <p:spPr>
          <a:xfrm>
            <a:off x="7977186" y="4412896"/>
            <a:ext cx="8891069" cy="3273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00"/>
              </a:lnSpc>
            </a:pPr>
            <a:endParaRPr lang="fr-FR" sz="2000"/>
          </a:p>
        </p:txBody>
      </p:sp>
      <p:sp>
        <p:nvSpPr>
          <p:cNvPr id="27" name="TextBox 13">
            <a:extLst>
              <a:ext uri="{FF2B5EF4-FFF2-40B4-BE49-F238E27FC236}">
                <a16:creationId xmlns:a16="http://schemas.microsoft.com/office/drawing/2014/main" id="{BDD0ED66-0A0A-448B-8FC3-4AB8033D1989}"/>
              </a:ext>
            </a:extLst>
          </p:cNvPr>
          <p:cNvSpPr txBox="1"/>
          <p:nvPr/>
        </p:nvSpPr>
        <p:spPr>
          <a:xfrm>
            <a:off x="7977186" y="6129711"/>
            <a:ext cx="8891069" cy="32739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00"/>
              </a:lnSpc>
            </a:pPr>
            <a:endParaRPr lang="fr-FR" sz="2000"/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1C62C89E-7A03-4FCD-84D9-EE2D778A334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9660" t="4055" r="30333" b="54991"/>
          <a:stretch/>
        </p:blipFill>
        <p:spPr>
          <a:xfrm>
            <a:off x="2667464" y="6350368"/>
            <a:ext cx="3977644" cy="3936632"/>
          </a:xfrm>
          <a:prstGeom prst="flowChartConnector">
            <a:avLst/>
          </a:prstGeom>
          <a:ln>
            <a:noFill/>
          </a:ln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4F09DAA9-FB97-4E55-A695-0DC2FBA429C9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48554" t="7104" r="1380" b="4994"/>
          <a:stretch/>
        </p:blipFill>
        <p:spPr>
          <a:xfrm>
            <a:off x="0" y="1436903"/>
            <a:ext cx="5417125" cy="5173183"/>
          </a:xfrm>
          <a:prstGeom prst="flowChartConnector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18328" y="595669"/>
            <a:ext cx="17051344" cy="9095662"/>
            <a:chOff x="0" y="0"/>
            <a:chExt cx="3965490" cy="211530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965490" cy="2115303"/>
            </a:xfrm>
            <a:custGeom>
              <a:avLst/>
              <a:gdLst/>
              <a:ahLst/>
              <a:cxnLst/>
              <a:rect l="l" t="t" r="r" b="b"/>
              <a:pathLst>
                <a:path w="3965490" h="2115303">
                  <a:moveTo>
                    <a:pt x="0" y="0"/>
                  </a:moveTo>
                  <a:lnTo>
                    <a:pt x="3965490" y="0"/>
                  </a:lnTo>
                  <a:lnTo>
                    <a:pt x="3965490" y="2115303"/>
                  </a:lnTo>
                  <a:lnTo>
                    <a:pt x="0" y="2115303"/>
                  </a:lnTo>
                  <a:close/>
                </a:path>
              </a:pathLst>
            </a:custGeom>
            <a:solidFill>
              <a:srgbClr val="FFF7F3"/>
            </a:solidFill>
          </p:spPr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-3320168">
            <a:off x="1433804" y="-2684563"/>
            <a:ext cx="8950958" cy="195294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 rot="8224029">
            <a:off x="-817495" y="8755882"/>
            <a:ext cx="1877915" cy="645320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6152238" y="-1227089"/>
            <a:ext cx="1915406" cy="1915406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 rot="-10328477">
            <a:off x="10856524" y="8873098"/>
            <a:ext cx="7604360" cy="5959053"/>
          </a:xfrm>
          <a:prstGeom prst="rect">
            <a:avLst/>
          </a:prstGeom>
        </p:spPr>
      </p:pic>
      <p:grpSp>
        <p:nvGrpSpPr>
          <p:cNvPr id="12" name="Group 12"/>
          <p:cNvGrpSpPr/>
          <p:nvPr/>
        </p:nvGrpSpPr>
        <p:grpSpPr>
          <a:xfrm>
            <a:off x="1332168" y="1505879"/>
            <a:ext cx="8954833" cy="1395232"/>
            <a:chOff x="-43542" y="142875"/>
            <a:chExt cx="11939776" cy="1860309"/>
          </a:xfrm>
        </p:grpSpPr>
        <p:sp>
          <p:nvSpPr>
            <p:cNvPr id="13" name="TextBox 13"/>
            <p:cNvSpPr txBox="1"/>
            <p:nvPr/>
          </p:nvSpPr>
          <p:spPr>
            <a:xfrm>
              <a:off x="1" y="142875"/>
              <a:ext cx="11896233" cy="130805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7800"/>
                </a:lnSpc>
              </a:pPr>
              <a:r>
                <a:rPr lang="en-US" sz="6000" spc="195" dirty="0">
                  <a:solidFill>
                    <a:srgbClr val="FF833D"/>
                  </a:solidFill>
                  <a:latin typeface="Now Bold Bold"/>
                </a:rPr>
                <a:t>GED vs COFFRE-FORT</a:t>
              </a:r>
            </a:p>
          </p:txBody>
        </p:sp>
        <p:pic>
          <p:nvPicPr>
            <p:cNvPr id="14" name="Picture 14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>
            <a:xfrm flipV="1">
              <a:off x="-43542" y="1823636"/>
              <a:ext cx="5456923" cy="179548"/>
            </a:xfrm>
            <a:prstGeom prst="rect">
              <a:avLst/>
            </a:prstGeom>
          </p:spPr>
        </p:pic>
      </p:grpSp>
      <p:graphicFrame>
        <p:nvGraphicFramePr>
          <p:cNvPr id="15" name="Espace réservé du contenu 3">
            <a:extLst>
              <a:ext uri="{FF2B5EF4-FFF2-40B4-BE49-F238E27FC236}">
                <a16:creationId xmlns:a16="http://schemas.microsoft.com/office/drawing/2014/main" id="{8EBCF9A1-B193-4908-A133-09FF388CFD6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7982165"/>
              </p:ext>
            </p:extLst>
          </p:nvPr>
        </p:nvGraphicFramePr>
        <p:xfrm>
          <a:off x="6259214" y="2949900"/>
          <a:ext cx="11473668" cy="649898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717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487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94740">
                <a:tc>
                  <a:txBody>
                    <a:bodyPr/>
                    <a:lstStyle/>
                    <a:p>
                      <a:pPr algn="ctr"/>
                      <a:endParaRPr lang="fr-FR" sz="2400" b="1" dirty="0">
                        <a:solidFill>
                          <a:schemeClr val="bg1"/>
                        </a:solidFill>
                        <a:latin typeface="Now" panose="020B0604020202020204" charset="0"/>
                      </a:endParaRPr>
                    </a:p>
                  </a:txBody>
                  <a:tcPr marL="137160" marR="137160" marT="68580" marB="6858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4D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bg1"/>
                          </a:solidFill>
                          <a:latin typeface="Now" panose="020B0604020202020204" charset="0"/>
                        </a:rPr>
                        <a:t>Gestion</a:t>
                      </a:r>
                      <a:r>
                        <a:rPr lang="fr-FR" sz="2400" baseline="0" dirty="0">
                          <a:solidFill>
                            <a:schemeClr val="bg1"/>
                          </a:solidFill>
                          <a:latin typeface="Now" panose="020B0604020202020204" charset="0"/>
                        </a:rPr>
                        <a:t> Électronique des Documents</a:t>
                      </a:r>
                      <a:endParaRPr lang="fr-FR" sz="2400" dirty="0">
                        <a:solidFill>
                          <a:schemeClr val="bg1"/>
                        </a:solidFill>
                        <a:latin typeface="Now" panose="020B0604020202020204" charset="0"/>
                      </a:endParaRPr>
                    </a:p>
                  </a:txBody>
                  <a:tcPr marL="137160" marR="137160" marT="68580" marB="6858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4DC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solidFill>
                            <a:schemeClr val="bg1"/>
                          </a:solidFill>
                          <a:latin typeface="Now" panose="020B0604020202020204" charset="0"/>
                        </a:rPr>
                        <a:t>Système d’Archivage Électronique</a:t>
                      </a:r>
                    </a:p>
                  </a:txBody>
                  <a:tcPr marL="137160" marR="137160" marT="68580" marB="6858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74D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08760">
                <a:tc>
                  <a:txBody>
                    <a:bodyPr/>
                    <a:lstStyle/>
                    <a:p>
                      <a:pPr algn="ctr"/>
                      <a:r>
                        <a:rPr lang="fr-FR" sz="1800" b="1" kern="1200" spc="195" dirty="0">
                          <a:solidFill>
                            <a:srgbClr val="FF833D"/>
                          </a:solidFill>
                          <a:latin typeface="Now Bold Bold"/>
                          <a:ea typeface="+mn-ea"/>
                          <a:cs typeface="+mn-cs"/>
                        </a:rPr>
                        <a:t>DÉFINITION</a:t>
                      </a:r>
                    </a:p>
                  </a:txBody>
                  <a:tcPr marL="137160" marR="137160" marT="68580" marB="68580" anchor="ctr">
                    <a:lnT w="381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kern="1200" dirty="0">
                          <a:solidFill>
                            <a:srgbClr val="474DC9"/>
                          </a:solidFill>
                          <a:latin typeface="Now"/>
                          <a:ea typeface="+mn-ea"/>
                          <a:cs typeface="+mn-cs"/>
                        </a:rPr>
                        <a:t>Système de gestion de l’information permettant de décrire et classer des documents électroniques </a:t>
                      </a:r>
                    </a:p>
                  </a:txBody>
                  <a:tcPr marL="137160" marR="137160" marT="68580" marB="68580" anchor="ctr">
                    <a:lnT w="381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800" kern="1200" dirty="0">
                          <a:solidFill>
                            <a:srgbClr val="474DC9"/>
                          </a:solidFill>
                          <a:latin typeface="Now"/>
                          <a:ea typeface="+mn-ea"/>
                          <a:cs typeface="+mn-cs"/>
                        </a:rPr>
                        <a:t>Système de conservation de l’information permettant de garantir la disponibilité, la confidentialité, l’intégrité et la pérennité des documents</a:t>
                      </a:r>
                    </a:p>
                  </a:txBody>
                  <a:tcPr marL="137160" marR="137160" marT="68580" marB="68580" anchor="ctr">
                    <a:lnT w="38100" cmpd="sng">
                      <a:noFill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246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spc="195" dirty="0">
                          <a:solidFill>
                            <a:srgbClr val="FF833D"/>
                          </a:solidFill>
                          <a:latin typeface="Now Bold Bold"/>
                          <a:ea typeface="+mn-ea"/>
                          <a:cs typeface="+mn-cs"/>
                        </a:rPr>
                        <a:t>FINALITÉ</a:t>
                      </a:r>
                    </a:p>
                  </a:txBody>
                  <a:tcPr marL="137160" marR="137160" marT="68580" marB="6858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kern="1200" dirty="0">
                          <a:solidFill>
                            <a:srgbClr val="474DC9"/>
                          </a:solidFill>
                          <a:latin typeface="Now"/>
                          <a:ea typeface="+mn-ea"/>
                          <a:cs typeface="+mn-cs"/>
                        </a:rPr>
                        <a:t>Faciliter le PARTAGE de l’information</a:t>
                      </a:r>
                    </a:p>
                  </a:txBody>
                  <a:tcPr marL="137160" marR="137160" marT="68580" marB="6858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800" kern="1200" dirty="0">
                          <a:solidFill>
                            <a:srgbClr val="474DC9"/>
                          </a:solidFill>
                          <a:latin typeface="Now"/>
                          <a:ea typeface="+mn-ea"/>
                          <a:cs typeface="+mn-cs"/>
                        </a:rPr>
                        <a:t>Garantir la CONFIANCE dans les écrits électroniques</a:t>
                      </a:r>
                    </a:p>
                  </a:txBody>
                  <a:tcPr marL="137160" marR="137160" marT="68580" marB="6858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1301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spc="195" dirty="0">
                          <a:solidFill>
                            <a:srgbClr val="FF833D"/>
                          </a:solidFill>
                          <a:latin typeface="Now Bold Bold"/>
                          <a:ea typeface="+mn-ea"/>
                          <a:cs typeface="+mn-cs"/>
                        </a:rPr>
                        <a:t>USAGE</a:t>
                      </a:r>
                    </a:p>
                  </a:txBody>
                  <a:tcPr marL="137160" marR="137160" marT="68580" marB="6858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kern="1200" dirty="0">
                          <a:solidFill>
                            <a:srgbClr val="474DC9"/>
                          </a:solidFill>
                          <a:latin typeface="Now"/>
                          <a:ea typeface="+mn-ea"/>
                          <a:cs typeface="+mn-cs"/>
                        </a:rPr>
                        <a:t>Gestion des documents de travail pour la conduite des affaires </a:t>
                      </a:r>
                    </a:p>
                  </a:txBody>
                  <a:tcPr marL="137160" marR="137160" marT="68580" marB="6858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800" kern="1200" dirty="0">
                          <a:solidFill>
                            <a:srgbClr val="474DC9"/>
                          </a:solidFill>
                          <a:latin typeface="Now"/>
                          <a:ea typeface="+mn-ea"/>
                          <a:cs typeface="+mn-cs"/>
                        </a:rPr>
                        <a:t>Conservation sécurisée des documents probants</a:t>
                      </a:r>
                    </a:p>
                  </a:txBody>
                  <a:tcPr marL="137160" marR="137160" marT="68580" marB="6858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3172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800" b="1" kern="1200" spc="195" dirty="0">
                          <a:solidFill>
                            <a:srgbClr val="FF833D"/>
                          </a:solidFill>
                          <a:latin typeface="Now Bold Bold"/>
                          <a:ea typeface="+mn-ea"/>
                          <a:cs typeface="+mn-cs"/>
                        </a:rPr>
                        <a:t>FORME</a:t>
                      </a:r>
                    </a:p>
                  </a:txBody>
                  <a:tcPr marL="137160" marR="137160" marT="68580" marB="68580"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fr-FR" sz="1800" kern="1200" dirty="0">
                          <a:solidFill>
                            <a:srgbClr val="474DC9"/>
                          </a:solidFill>
                          <a:latin typeface="Now"/>
                          <a:ea typeface="+mn-ea"/>
                          <a:cs typeface="+mn-cs"/>
                        </a:rPr>
                        <a:t>Simple logiciel installé sans contraintes sur des infrastructures informatiques</a:t>
                      </a:r>
                    </a:p>
                  </a:txBody>
                  <a:tcPr marL="137160" marR="137160" marT="68580" marB="6858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FR" sz="1800" kern="1200" dirty="0">
                          <a:solidFill>
                            <a:srgbClr val="474DC9"/>
                          </a:solidFill>
                          <a:latin typeface="Now"/>
                          <a:ea typeface="+mn-ea"/>
                          <a:cs typeface="+mn-cs"/>
                        </a:rPr>
                        <a:t>Système informatique complexe respectant a minima les exigences :</a:t>
                      </a:r>
                    </a:p>
                    <a:p>
                      <a:pPr marL="0" indent="-285750" algn="l" defTabSz="914400" rtl="0" eaLnBrk="1" latinLnBrk="0" hangingPunct="1">
                        <a:buFontTx/>
                        <a:buChar char="-"/>
                      </a:pPr>
                      <a:r>
                        <a:rPr lang="fr-FR" sz="1800" kern="1200" dirty="0">
                          <a:solidFill>
                            <a:srgbClr val="474DC9"/>
                          </a:solidFill>
                          <a:latin typeface="Now"/>
                          <a:ea typeface="+mn-ea"/>
                          <a:cs typeface="+mn-cs"/>
                        </a:rPr>
                        <a:t>Organisationnelles, infrastructures fonctionnelles de la norme NF Z42-013</a:t>
                      </a:r>
                    </a:p>
                    <a:p>
                      <a:pPr marL="0" indent="-285750" algn="l" defTabSz="914400" rtl="0" eaLnBrk="1" latinLnBrk="0" hangingPunct="1">
                        <a:buFontTx/>
                        <a:buChar char="-"/>
                      </a:pPr>
                      <a:r>
                        <a:rPr lang="fr-FR" sz="1800" kern="1200" dirty="0">
                          <a:solidFill>
                            <a:srgbClr val="474DC9"/>
                          </a:solidFill>
                          <a:latin typeface="Now"/>
                          <a:ea typeface="+mn-ea"/>
                          <a:cs typeface="+mn-cs"/>
                        </a:rPr>
                        <a:t>Sites de stockage redondants, horodatage, mécanismes cryptographiques</a:t>
                      </a:r>
                    </a:p>
                  </a:txBody>
                  <a:tcPr marL="137160" marR="137160" marT="68580" marB="6858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" name="Espace réservé du contenu 5">
            <a:extLst>
              <a:ext uri="{FF2B5EF4-FFF2-40B4-BE49-F238E27FC236}">
                <a16:creationId xmlns:a16="http://schemas.microsoft.com/office/drawing/2014/main" id="{8E91A942-75C6-4EAA-96A5-F18243256073}"/>
              </a:ext>
            </a:extLst>
          </p:cNvPr>
          <p:cNvSpPr txBox="1">
            <a:spLocks/>
          </p:cNvSpPr>
          <p:nvPr/>
        </p:nvSpPr>
        <p:spPr>
          <a:xfrm>
            <a:off x="1072860" y="4309675"/>
            <a:ext cx="4753053" cy="4466828"/>
          </a:xfrm>
          <a:prstGeom prst="rect">
            <a:avLst/>
          </a:prstGeom>
        </p:spPr>
        <p:txBody>
          <a:bodyPr vert="horz" lIns="137160" tIns="68580" rIns="137160" bIns="6858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4C3F4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4C3F4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4C3F4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4C3F4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4C3F4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2000" dirty="0">
                <a:solidFill>
                  <a:srgbClr val="474DC9"/>
                </a:solidFill>
                <a:latin typeface="Now"/>
              </a:rPr>
              <a:t>Conservation sécurisée de la version finale de chaque archive probante</a:t>
            </a:r>
          </a:p>
          <a:p>
            <a:pPr marL="0" indent="0">
              <a:buNone/>
            </a:pPr>
            <a:endParaRPr lang="fr-FR" sz="2000" dirty="0">
              <a:solidFill>
                <a:srgbClr val="474DC9"/>
              </a:solidFill>
              <a:latin typeface="Now"/>
            </a:endParaRPr>
          </a:p>
          <a:p>
            <a:pPr marL="0" indent="0">
              <a:buNone/>
            </a:pPr>
            <a:r>
              <a:rPr lang="fr-FR" sz="2000" dirty="0">
                <a:solidFill>
                  <a:srgbClr val="474DC9"/>
                </a:solidFill>
                <a:latin typeface="Now"/>
              </a:rPr>
              <a:t>Destruction impossible avant la fin de la durée d’archivage prédéfinie</a:t>
            </a:r>
          </a:p>
          <a:p>
            <a:pPr marL="0" indent="0">
              <a:buNone/>
            </a:pPr>
            <a:endParaRPr lang="fr-FR" sz="2000" dirty="0">
              <a:solidFill>
                <a:srgbClr val="474DC9"/>
              </a:solidFill>
              <a:latin typeface="Now"/>
            </a:endParaRPr>
          </a:p>
          <a:p>
            <a:pPr marL="0" indent="0">
              <a:buNone/>
            </a:pPr>
            <a:r>
              <a:rPr lang="fr-FR" sz="2000" dirty="0">
                <a:solidFill>
                  <a:srgbClr val="474DC9"/>
                </a:solidFill>
                <a:latin typeface="Now"/>
              </a:rPr>
              <a:t>Gestion de profils d’archivage selon les différents types de document numérique </a:t>
            </a:r>
          </a:p>
        </p:txBody>
      </p:sp>
    </p:spTree>
    <p:extLst>
      <p:ext uri="{BB962C8B-B14F-4D97-AF65-F5344CB8AC3E}">
        <p14:creationId xmlns:p14="http://schemas.microsoft.com/office/powerpoint/2010/main" val="2235915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18328" y="595669"/>
            <a:ext cx="17051344" cy="9095662"/>
            <a:chOff x="0" y="0"/>
            <a:chExt cx="3965490" cy="2115303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3965490" cy="2115303"/>
            </a:xfrm>
            <a:custGeom>
              <a:avLst/>
              <a:gdLst/>
              <a:ahLst/>
              <a:cxnLst/>
              <a:rect l="l" t="t" r="r" b="b"/>
              <a:pathLst>
                <a:path w="3965490" h="2115303">
                  <a:moveTo>
                    <a:pt x="0" y="0"/>
                  </a:moveTo>
                  <a:lnTo>
                    <a:pt x="3965490" y="0"/>
                  </a:lnTo>
                  <a:lnTo>
                    <a:pt x="3965490" y="2115303"/>
                  </a:lnTo>
                  <a:lnTo>
                    <a:pt x="0" y="2115303"/>
                  </a:lnTo>
                  <a:close/>
                </a:path>
              </a:pathLst>
            </a:custGeom>
            <a:solidFill>
              <a:srgbClr val="FFF7F3"/>
            </a:solidFill>
          </p:spPr>
        </p:sp>
      </p:grp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rot="-3320168">
            <a:off x="1433804" y="-2684563"/>
            <a:ext cx="8950958" cy="195294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8224029">
            <a:off x="-817495" y="8755882"/>
            <a:ext cx="1877915" cy="645320"/>
          </a:xfrm>
          <a:prstGeom prst="rect">
            <a:avLst/>
          </a:prstGeom>
        </p:spPr>
      </p:pic>
      <p:pic>
        <p:nvPicPr>
          <p:cNvPr id="10" name="Picture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6152238" y="-1227089"/>
            <a:ext cx="1915406" cy="1915406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 rot="-10328477">
            <a:off x="10856524" y="8873098"/>
            <a:ext cx="7604360" cy="5959053"/>
          </a:xfrm>
          <a:prstGeom prst="rect">
            <a:avLst/>
          </a:prstGeom>
        </p:spPr>
      </p:pic>
      <p:grpSp>
        <p:nvGrpSpPr>
          <p:cNvPr id="12" name="Group 12"/>
          <p:cNvGrpSpPr/>
          <p:nvPr/>
        </p:nvGrpSpPr>
        <p:grpSpPr>
          <a:xfrm>
            <a:off x="1332168" y="1505879"/>
            <a:ext cx="7730496" cy="1395232"/>
            <a:chOff x="-43542" y="142875"/>
            <a:chExt cx="10307328" cy="1860309"/>
          </a:xfrm>
        </p:grpSpPr>
        <p:sp>
          <p:nvSpPr>
            <p:cNvPr id="13" name="TextBox 13"/>
            <p:cNvSpPr txBox="1"/>
            <p:nvPr/>
          </p:nvSpPr>
          <p:spPr>
            <a:xfrm>
              <a:off x="0" y="142875"/>
              <a:ext cx="10263786" cy="130805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7800"/>
                </a:lnSpc>
              </a:pPr>
              <a:r>
                <a:rPr lang="en-US" sz="6000" spc="195" dirty="0">
                  <a:solidFill>
                    <a:srgbClr val="FF833D"/>
                  </a:solidFill>
                  <a:latin typeface="Now Bold Bold"/>
                </a:rPr>
                <a:t>CECURITY.COM</a:t>
              </a:r>
            </a:p>
          </p:txBody>
        </p:sp>
        <p:pic>
          <p:nvPicPr>
            <p:cNvPr id="14" name="Picture 14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>
            <a:xfrm flipV="1">
              <a:off x="-43542" y="1823636"/>
              <a:ext cx="5456923" cy="179548"/>
            </a:xfrm>
            <a:prstGeom prst="rect">
              <a:avLst/>
            </a:prstGeom>
          </p:spPr>
        </p:pic>
      </p:grpSp>
      <p:sp>
        <p:nvSpPr>
          <p:cNvPr id="15" name="Espace réservé du contenu 2">
            <a:extLst>
              <a:ext uri="{FF2B5EF4-FFF2-40B4-BE49-F238E27FC236}">
                <a16:creationId xmlns:a16="http://schemas.microsoft.com/office/drawing/2014/main" id="{6DA12FF8-89BE-4516-B0FF-A7E1FC63D5F5}"/>
              </a:ext>
            </a:extLst>
          </p:cNvPr>
          <p:cNvSpPr txBox="1">
            <a:spLocks/>
          </p:cNvSpPr>
          <p:nvPr/>
        </p:nvSpPr>
        <p:spPr>
          <a:xfrm>
            <a:off x="1421975" y="4033753"/>
            <a:ext cx="8134957" cy="361453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Clr>
                <a:srgbClr val="E24920"/>
              </a:buClr>
              <a:buNone/>
            </a:pPr>
            <a:r>
              <a:rPr lang="fr-FR" sz="3100" dirty="0">
                <a:solidFill>
                  <a:srgbClr val="474DC9"/>
                </a:solidFill>
                <a:latin typeface="Now"/>
              </a:rPr>
              <a:t>Depuis 2001</a:t>
            </a:r>
          </a:p>
          <a:p>
            <a:pPr marL="0" indent="0">
              <a:lnSpc>
                <a:spcPct val="150000"/>
              </a:lnSpc>
              <a:buClr>
                <a:srgbClr val="E24920"/>
              </a:buClr>
              <a:buNone/>
            </a:pPr>
            <a:r>
              <a:rPr lang="fr-FR" sz="3100" dirty="0">
                <a:solidFill>
                  <a:srgbClr val="474DC9"/>
                </a:solidFill>
                <a:latin typeface="Now"/>
              </a:rPr>
              <a:t>Dématérialisation</a:t>
            </a:r>
          </a:p>
          <a:p>
            <a:pPr marL="0" indent="0">
              <a:lnSpc>
                <a:spcPct val="150000"/>
              </a:lnSpc>
              <a:buClr>
                <a:srgbClr val="E24920"/>
              </a:buClr>
              <a:buNone/>
            </a:pPr>
            <a:r>
              <a:rPr lang="fr-FR" sz="3100" dirty="0">
                <a:solidFill>
                  <a:srgbClr val="474DC9"/>
                </a:solidFill>
                <a:latin typeface="Now"/>
              </a:rPr>
              <a:t>Echange sécurisé</a:t>
            </a:r>
          </a:p>
          <a:p>
            <a:pPr marL="0" indent="0">
              <a:lnSpc>
                <a:spcPct val="150000"/>
              </a:lnSpc>
              <a:buClr>
                <a:srgbClr val="E24920"/>
              </a:buClr>
              <a:buNone/>
            </a:pPr>
            <a:r>
              <a:rPr lang="fr-FR" sz="3100" dirty="0">
                <a:solidFill>
                  <a:srgbClr val="474DC9"/>
                </a:solidFill>
                <a:latin typeface="Now"/>
              </a:rPr>
              <a:t>Archivage à valeur probante</a:t>
            </a:r>
          </a:p>
          <a:p>
            <a:pPr marL="0" indent="0">
              <a:lnSpc>
                <a:spcPct val="150000"/>
              </a:lnSpc>
              <a:buFont typeface="Arial" pitchFamily="34" charset="0"/>
              <a:buNone/>
            </a:pPr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1715D73-D660-4AE4-81DC-8C29FFECF93E}"/>
              </a:ext>
            </a:extLst>
          </p:cNvPr>
          <p:cNvSpPr/>
          <p:nvPr/>
        </p:nvSpPr>
        <p:spPr>
          <a:xfrm>
            <a:off x="1364825" y="7838811"/>
            <a:ext cx="67885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rgbClr val="FF833D"/>
                </a:solidFill>
                <a:latin typeface="Now Bold Bold"/>
              </a:rPr>
              <a:t>20 millions d’échanges sécurisés</a:t>
            </a:r>
          </a:p>
          <a:p>
            <a:r>
              <a:rPr lang="fr-FR" sz="2400" dirty="0">
                <a:solidFill>
                  <a:srgbClr val="FF833D"/>
                </a:solidFill>
                <a:latin typeface="Now Bold Bold"/>
              </a:rPr>
              <a:t>+10 millions de coffres-forts numériques</a:t>
            </a:r>
            <a:endParaRPr lang="fr-FR" sz="2000" dirty="0">
              <a:solidFill>
                <a:srgbClr val="FF833D"/>
              </a:solidFill>
              <a:latin typeface="Now Bold Bold"/>
            </a:endParaRPr>
          </a:p>
        </p:txBody>
      </p:sp>
      <p:pic>
        <p:nvPicPr>
          <p:cNvPr id="17" name="Image 5">
            <a:extLst>
              <a:ext uri="{FF2B5EF4-FFF2-40B4-BE49-F238E27FC236}">
                <a16:creationId xmlns:a16="http://schemas.microsoft.com/office/drawing/2014/main" id="{CD09F506-2869-45C4-A835-2498256CA7B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43083" y="4309675"/>
            <a:ext cx="8685709" cy="2951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395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57F4B6F5DD31439844F118FD54CE6D" ma:contentTypeVersion="12" ma:contentTypeDescription="Crée un document." ma:contentTypeScope="" ma:versionID="ee24742e441500ecdf5707f9f2c0b569">
  <xsd:schema xmlns:xsd="http://www.w3.org/2001/XMLSchema" xmlns:xs="http://www.w3.org/2001/XMLSchema" xmlns:p="http://schemas.microsoft.com/office/2006/metadata/properties" xmlns:ns3="89c3cdca-0ebc-4700-9037-a09e68199dd4" xmlns:ns4="046e99a6-bf1a-4e7b-bbd3-c11af69a381a" targetNamespace="http://schemas.microsoft.com/office/2006/metadata/properties" ma:root="true" ma:fieldsID="a40f57eb8c0eb5edc0ee891fa03638f7" ns3:_="" ns4:_="">
    <xsd:import namespace="89c3cdca-0ebc-4700-9037-a09e68199dd4"/>
    <xsd:import namespace="046e99a6-bf1a-4e7b-bbd3-c11af69a381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c3cdca-0ebc-4700-9037-a09e68199d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6e99a6-bf1a-4e7b-bbd3-c11af69a381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998B918-22AB-44BC-A7F5-DFFB263271C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BA8579A-E94D-452E-A145-F3F6C37C7A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c3cdca-0ebc-4700-9037-a09e68199dd4"/>
    <ds:schemaRef ds:uri="046e99a6-bf1a-4e7b-bbd3-c11af69a381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CDAEF35-E259-4B6E-8B0A-2F41D5B0E416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1104</TotalTime>
  <Words>1016</Words>
  <Application>Microsoft Office PowerPoint</Application>
  <PresentationFormat>Personnalisé</PresentationFormat>
  <Paragraphs>112</Paragraphs>
  <Slides>9</Slides>
  <Notes>6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7" baseType="lpstr">
      <vt:lpstr>Calibri</vt:lpstr>
      <vt:lpstr>Wingdings</vt:lpstr>
      <vt:lpstr>Now Bold</vt:lpstr>
      <vt:lpstr>Now Bold Bold</vt:lpstr>
      <vt:lpstr>Now</vt:lpstr>
      <vt:lpstr>Arial</vt:lpstr>
      <vt:lpstr>Century Gothic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Blue, Purple, and Pink Modern Marketing Presentation</dc:title>
  <cp:lastModifiedBy>Vanessa VALETTE</cp:lastModifiedBy>
  <cp:revision>9</cp:revision>
  <dcterms:created xsi:type="dcterms:W3CDTF">2006-08-16T00:00:00Z</dcterms:created>
  <dcterms:modified xsi:type="dcterms:W3CDTF">2020-11-30T10:41:03Z</dcterms:modified>
  <dc:identifier>DAEOCKAP9Gg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0x0101002357F4B6F5DD31439844F118FD54CE6D</vt:lpwstr>
  </property>
</Properties>
</file>